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8.xml.rels" ContentType="application/vnd.openxmlformats-package.relationships+xml"/>
  <Override PartName="/ppt/slideMasters/_rels/slideMaster7.xml.rels" ContentType="application/vnd.openxmlformats-package.relationships+xml"/>
  <Override PartName="/ppt/slideMasters/_rels/slideMaster6.xml.rels" ContentType="application/vnd.openxmlformats-package.relationships+xml"/>
  <Override PartName="/ppt/slideMasters/_rels/slideMaster5.xml.rels" ContentType="application/vnd.openxmlformats-package.relationships+xml"/>
  <Override PartName="/ppt/slideMasters/_rels/slideMaster2.xml.rels" ContentType="application/vnd.openxmlformats-package.relationships+xml"/>
  <Override PartName="/ppt/slideMasters/_rels/slideMaster4.xml.rels" ContentType="application/vnd.openxmlformats-package.relationships+xml"/>
  <Override PartName="/ppt/slideMasters/_rels/slideMaster1.xml.rels" ContentType="application/vnd.openxmlformats-package.relationships+xml"/>
  <Override PartName="/ppt/slideMasters/_rels/slideMaster3.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64.xml" ContentType="application/vnd.openxmlformats-officedocument.presentationml.notesSlide+xml"/>
  <Override PartName="/ppt/notesSlides/notesSlide44.xml" ContentType="application/vnd.openxmlformats-officedocument.presentationml.notesSlide+xml"/>
  <Override PartName="/ppt/notesSlides/notesSlide43.xml" ContentType="application/vnd.openxmlformats-officedocument.presentationml.notesSlide+xml"/>
  <Override PartName="/ppt/notesSlides/notesSlide35.xml" ContentType="application/vnd.openxmlformats-officedocument.presentationml.notesSlide+xml"/>
  <Override PartName="/ppt/notesSlides/notesSlide115.xml" ContentType="application/vnd.openxmlformats-officedocument.presentationml.notesSlide+xml"/>
  <Override PartName="/ppt/notesSlides/notesSlide93.xml" ContentType="application/vnd.openxmlformats-officedocument.presentationml.notesSlide+xml"/>
  <Override PartName="/ppt/notesSlides/notesSlide73.xml" ContentType="application/vnd.openxmlformats-officedocument.presentationml.notesSlide+xml"/>
  <Override PartName="/ppt/notesSlides/notesSlide7.xml" ContentType="application/vnd.openxmlformats-officedocument.presentationml.notesSlide+xml"/>
  <Override PartName="/ppt/notesSlides/notesSlide13.xml" ContentType="application/vnd.openxmlformats-officedocument.presentationml.notesSlide+xml"/>
  <Override PartName="/ppt/notesSlides/notesSlide36.xml" ContentType="application/vnd.openxmlformats-officedocument.presentationml.notesSlide+xml"/>
  <Override PartName="/ppt/notesSlides/notesSlide8.xml" ContentType="application/vnd.openxmlformats-officedocument.presentationml.notesSlide+xml"/>
  <Override PartName="/ppt/notesSlides/notesSlide26.xml" ContentType="application/vnd.openxmlformats-officedocument.presentationml.notesSlide+xml"/>
  <Override PartName="/ppt/notesSlides/notesSlide6.xml" ContentType="application/vnd.openxmlformats-officedocument.presentationml.notesSlide+xml"/>
  <Override PartName="/ppt/notesSlides/notesSlide15.xml" ContentType="application/vnd.openxmlformats-officedocument.presentationml.notesSlide+xml"/>
  <Override PartName="/ppt/notesSlides/notesSlide39.xml" ContentType="application/vnd.openxmlformats-officedocument.presentationml.notesSlide+xml"/>
  <Override PartName="/ppt/notesSlides/_rels/notesSlide34.xml.rels" ContentType="application/vnd.openxmlformats-package.relationships+xml"/>
  <Override PartName="/ppt/notesSlides/_rels/notesSlide95.xml.rels" ContentType="application/vnd.openxmlformats-package.relationships+xml"/>
  <Override PartName="/ppt/notesSlides/_rels/notesSlide15.xml.rels" ContentType="application/vnd.openxmlformats-package.relationships+xml"/>
  <Override PartName="/ppt/notesSlides/_rels/notesSlide6.xml.rels" ContentType="application/vnd.openxmlformats-package.relationships+xml"/>
  <Override PartName="/ppt/notesSlides/_rels/notesSlide64.xml.rels" ContentType="application/vnd.openxmlformats-package.relationships+xml"/>
  <Override PartName="/ppt/notesSlides/_rels/notesSlide44.xml.rels" ContentType="application/vnd.openxmlformats-package.relationships+xml"/>
  <Override PartName="/ppt/notesSlides/_rels/notesSlide43.xml.rels" ContentType="application/vnd.openxmlformats-package.relationships+xml"/>
  <Override PartName="/ppt/notesSlides/_rels/notesSlide35.xml.rels" ContentType="application/vnd.openxmlformats-package.relationships+xml"/>
  <Override PartName="/ppt/notesSlides/_rels/notesSlide115.xml.rels" ContentType="application/vnd.openxmlformats-package.relationships+xml"/>
  <Override PartName="/ppt/notesSlides/_rels/notesSlide36.xml.rels" ContentType="application/vnd.openxmlformats-package.relationships+xml"/>
  <Override PartName="/ppt/notesSlides/_rels/notesSlide93.xml.rels" ContentType="application/vnd.openxmlformats-package.relationships+xml"/>
  <Override PartName="/ppt/notesSlides/_rels/notesSlide7.xml.rels" ContentType="application/vnd.openxmlformats-package.relationships+xml"/>
  <Override PartName="/ppt/notesSlides/_rels/notesSlide73.xml.rels" ContentType="application/vnd.openxmlformats-package.relationships+xml"/>
  <Override PartName="/ppt/notesSlides/_rels/notesSlide13.xml.rels" ContentType="application/vnd.openxmlformats-package.relationships+xml"/>
  <Override PartName="/ppt/notesSlides/_rels/notesSlide26.xml.rels" ContentType="application/vnd.openxmlformats-package.relationships+xml"/>
  <Override PartName="/ppt/notesSlides/_rels/notesSlide39.xml.rels" ContentType="application/vnd.openxmlformats-package.relationships+xml"/>
  <Override PartName="/ppt/notesSlides/_rels/notesSlide8.xml.rels" ContentType="application/vnd.openxmlformats-package.relationships+xml"/>
  <Override PartName="/ppt/notesSlides/notesSlide95.xml" ContentType="application/vnd.openxmlformats-officedocument.presentationml.notesSlide+xml"/>
  <Override PartName="/ppt/notesSlides/notesSlide34.xml" ContentType="application/vnd.openxmlformats-officedocument.presentationml.notesSlide+xml"/>
  <Override PartName="/ppt/_rels/presentation.xml.rels" ContentType="application/vnd.openxmlformats-package.relationships+xml"/>
  <Override PartName="/ppt/slideLayouts/_rels/slideLayout9.xml.rels" ContentType="application/vnd.openxmlformats-package.relationships+xml"/>
  <Override PartName="/ppt/slideLayouts/_rels/slideLayout19.xml.rels" ContentType="application/vnd.openxmlformats-package.relationships+xml"/>
  <Override PartName="/ppt/slideLayouts/_rels/slideLayout23.xml.rels" ContentType="application/vnd.openxmlformats-package.relationships+xml"/>
  <Override PartName="/ppt/slideLayouts/_rels/slideLayout91.xml.rels" ContentType="application/vnd.openxmlformats-package.relationships+xml"/>
  <Override PartName="/ppt/slideLayouts/_rels/slideLayout84.xml.rels" ContentType="application/vnd.openxmlformats-package.relationships+xml"/>
  <Override PartName="/ppt/slideLayouts/_rels/slideLayout31.xml.rels" ContentType="application/vnd.openxmlformats-package.relationships+xml"/>
  <Override PartName="/ppt/slideLayouts/_rels/slideLayout18.xml.rels" ContentType="application/vnd.openxmlformats-package.relationships+xml"/>
  <Override PartName="/ppt/slideLayouts/_rels/slideLayout22.xml.rels" ContentType="application/vnd.openxmlformats-package.relationships+xml"/>
  <Override PartName="/ppt/slideLayouts/_rels/slideLayout90.xml.rels" ContentType="application/vnd.openxmlformats-package.relationships+xml"/>
  <Override PartName="/ppt/slideLayouts/_rels/slideLayout83.xml.rels" ContentType="application/vnd.openxmlformats-package.relationships+xml"/>
  <Override PartName="/ppt/slideLayouts/_rels/slideLayout79.xml.rels" ContentType="application/vnd.openxmlformats-package.relationships+xml"/>
  <Override PartName="/ppt/slideLayouts/_rels/slideLayout30.xml.rels" ContentType="application/vnd.openxmlformats-package.relationships+xml"/>
  <Override PartName="/ppt/slideLayouts/_rels/slideLayout57.xml.rels" ContentType="application/vnd.openxmlformats-package.relationships+xml"/>
  <Override PartName="/ppt/slideLayouts/_rels/slideLayout61.xml.rels" ContentType="application/vnd.openxmlformats-package.relationships+xml"/>
  <Override PartName="/ppt/slideLayouts/_rels/slideLayout20.xml.rels" ContentType="application/vnd.openxmlformats-package.relationships+xml"/>
  <Override PartName="/ppt/slideLayouts/_rels/slideLayout16.xml.rels" ContentType="application/vnd.openxmlformats-package.relationships+xml"/>
  <Override PartName="/ppt/slideLayouts/_rels/slideLayout27.xml.rels" ContentType="application/vnd.openxmlformats-package.relationships+xml"/>
  <Override PartName="/ppt/slideLayouts/_rels/slideLayout21.xml.rels" ContentType="application/vnd.openxmlformats-package.relationships+xml"/>
  <Override PartName="/ppt/slideLayouts/_rels/slideLayout17.xml.rels" ContentType="application/vnd.openxmlformats-package.relationships+xml"/>
  <Override PartName="/ppt/slideLayouts/_rels/slideLayout1.xml.rels" ContentType="application/vnd.openxmlformats-package.relationships+xml"/>
  <Override PartName="/ppt/slideLayouts/_rels/slideLayout26.xml.rels" ContentType="application/vnd.openxmlformats-package.relationships+xml"/>
  <Override PartName="/ppt/slideLayouts/_rels/slideLayout24.xml.rels" ContentType="application/vnd.openxmlformats-package.relationships+xml"/>
  <Override PartName="/ppt/slideLayouts/_rels/slideLayout15.xml.rels" ContentType="application/vnd.openxmlformats-package.relationships+xml"/>
  <Override PartName="/ppt/slideLayouts/_rels/slideLayout10.xml.rels" ContentType="application/vnd.openxmlformats-package.relationships+xml"/>
  <Override PartName="/ppt/slideLayouts/_rels/slideLayout59.xml.rels" ContentType="application/vnd.openxmlformats-package.relationships+xml"/>
  <Override PartName="/ppt/slideLayouts/_rels/slideLayout25.xml.rels" ContentType="application/vnd.openxmlformats-package.relationships+xml"/>
  <Override PartName="/ppt/slideLayouts/_rels/slideLayout28.xml.rels" ContentType="application/vnd.openxmlformats-package.relationships+xml"/>
  <Override PartName="/ppt/slideLayouts/_rels/slideLayout92.xml.rels" ContentType="application/vnd.openxmlformats-package.relationships+xml"/>
  <Override PartName="/ppt/slideLayouts/_rels/slideLayout85.xml.rels" ContentType="application/vnd.openxmlformats-package.relationships+xml"/>
  <Override PartName="/ppt/slideLayouts/_rels/slideLayout32.xml.rels" ContentType="application/vnd.openxmlformats-package.relationships+xml"/>
  <Override PartName="/ppt/slideLayouts/_rels/slideLayout70.xml.rels" ContentType="application/vnd.openxmlformats-package.relationships+xml"/>
  <Override PartName="/ppt/slideLayouts/_rels/slideLayout66.xml.rels" ContentType="application/vnd.openxmlformats-package.relationships+xml"/>
  <Override PartName="/ppt/slideLayouts/_rels/slideLayout93.xml.rels" ContentType="application/vnd.openxmlformats-package.relationships+xml"/>
  <Override PartName="/ppt/slideLayouts/_rels/slideLayout86.xml.rels" ContentType="application/vnd.openxmlformats-package.relationships+xml"/>
  <Override PartName="/ppt/slideLayouts/_rels/slideLayout71.xml.rels" ContentType="application/vnd.openxmlformats-package.relationships+xml"/>
  <Override PartName="/ppt/slideLayouts/_rels/slideLayout67.xml.rels" ContentType="application/vnd.openxmlformats-package.relationships+xml"/>
  <Override PartName="/ppt/slideLayouts/_rels/slideLayout77.xml.rels" ContentType="application/vnd.openxmlformats-package.relationships+xml"/>
  <Override PartName="/ppt/slideLayouts/_rels/slideLayout48.xml.rels" ContentType="application/vnd.openxmlformats-package.relationships+xml"/>
  <Override PartName="/ppt/slideLayouts/_rels/slideLayout39.xml.rels" ContentType="application/vnd.openxmlformats-package.relationships+xml"/>
  <Override PartName="/ppt/slideLayouts/_rels/slideLayout40.xml.rels" ContentType="application/vnd.openxmlformats-package.relationships+xml"/>
  <Override PartName="/ppt/slideLayouts/_rels/slideLayout55.xml.rels" ContentType="application/vnd.openxmlformats-package.relationships+xml"/>
  <Override PartName="/ppt/slideLayouts/_rels/slideLayout12.xml.rels" ContentType="application/vnd.openxmlformats-package.relationships+xml"/>
  <Override PartName="/ppt/slideLayouts/_rels/slideLayout13.xml.rels" ContentType="application/vnd.openxmlformats-package.relationships+xml"/>
  <Override PartName="/ppt/slideLayouts/_rels/slideLayout2.xml.rels" ContentType="application/vnd.openxmlformats-package.relationships+xml"/>
  <Override PartName="/ppt/slideLayouts/_rels/slideLayout8.xml.rels" ContentType="application/vnd.openxmlformats-package.relationships+xml"/>
  <Override PartName="/ppt/slideLayouts/_rels/slideLayout3.xml.rels" ContentType="application/vnd.openxmlformats-package.relationships+xml"/>
  <Override PartName="/ppt/slideLayouts/_rels/slideLayout41.xml.rels" ContentType="application/vnd.openxmlformats-package.relationships+xml"/>
  <Override PartName="/ppt/slideLayouts/_rels/slideLayout49.xml.rels" ContentType="application/vnd.openxmlformats-package.relationships+xml"/>
  <Override PartName="/ppt/slideLayouts/_rels/slideLayout34.xml.rels" ContentType="application/vnd.openxmlformats-package.relationships+xml"/>
  <Override PartName="/ppt/slideLayouts/_rels/slideLayout50.xml.rels" ContentType="application/vnd.openxmlformats-package.relationships+xml"/>
  <Override PartName="/ppt/slideLayouts/_rels/slideLayout4.xml.rels" ContentType="application/vnd.openxmlformats-package.relationships+xml"/>
  <Override PartName="/ppt/slideLayouts/_rels/slideLayout42.xml.rels" ContentType="application/vnd.openxmlformats-package.relationships+xml"/>
  <Override PartName="/ppt/slideLayouts/_rels/slideLayout35.xml.rels" ContentType="application/vnd.openxmlformats-package.relationships+xml"/>
  <Override PartName="/ppt/slideLayouts/_rels/slideLayout51.xml.rels" ContentType="application/vnd.openxmlformats-package.relationships+xml"/>
  <Override PartName="/ppt/slideLayouts/_rels/slideLayout54.xml.rels" ContentType="application/vnd.openxmlformats-package.relationships+xml"/>
  <Override PartName="/ppt/slideLayouts/_rels/slideLayout47.xml.rels" ContentType="application/vnd.openxmlformats-package.relationships+xml"/>
  <Override PartName="/ppt/slideLayouts/_rels/slideLayout63.xml.rels" ContentType="application/vnd.openxmlformats-package.relationships+xml"/>
  <Override PartName="/ppt/slideLayouts/_rels/slideLayout53.xml.rels" ContentType="application/vnd.openxmlformats-package.relationships+xml"/>
  <Override PartName="/ppt/slideLayouts/_rels/slideLayout46.xml.rels" ContentType="application/vnd.openxmlformats-package.relationships+xml"/>
  <Override PartName="/ppt/slideLayouts/_rels/slideLayout62.xml.rels" ContentType="application/vnd.openxmlformats-package.relationships+xml"/>
  <Override PartName="/ppt/slideLayouts/_rels/slideLayout52.xml.rels" ContentType="application/vnd.openxmlformats-package.relationships+xml"/>
  <Override PartName="/ppt/slideLayouts/_rels/slideLayout76.xml.rels" ContentType="application/vnd.openxmlformats-package.relationships+xml"/>
  <Override PartName="/ppt/slideLayouts/_rels/slideLayout38.xml.rels" ContentType="application/vnd.openxmlformats-package.relationships+xml"/>
  <Override PartName="/ppt/slideLayouts/_rels/slideLayout45.xml.rels" ContentType="application/vnd.openxmlformats-package.relationships+xml"/>
  <Override PartName="/ppt/slideLayouts/_rels/slideLayout33.xml.rels" ContentType="application/vnd.openxmlformats-package.relationships+xml"/>
  <Override PartName="/ppt/slideLayouts/_rels/slideLayout29.xml.rels" ContentType="application/vnd.openxmlformats-package.relationships+xml"/>
  <Override PartName="/ppt/slideLayouts/_rels/slideLayout5.xml.rels" ContentType="application/vnd.openxmlformats-package.relationships+xml"/>
  <Override PartName="/ppt/slideLayouts/_rels/slideLayout37.xml.rels" ContentType="application/vnd.openxmlformats-package.relationships+xml"/>
  <Override PartName="/ppt/slideLayouts/_rels/slideLayout44.xml.rels" ContentType="application/vnd.openxmlformats-package.relationships+xml"/>
  <Override PartName="/ppt/slideLayouts/_rels/slideLayout7.xml.rels" ContentType="application/vnd.openxmlformats-package.relationships+xml"/>
  <Override PartName="/ppt/slideLayouts/_rels/slideLayout36.xml.rels" ContentType="application/vnd.openxmlformats-package.relationships+xml"/>
  <Override PartName="/ppt/slideLayouts/_rels/slideLayout6.xml.rels" ContentType="application/vnd.openxmlformats-package.relationships+xml"/>
  <Override PartName="/ppt/slideLayouts/_rels/slideLayout11.xml.rels" ContentType="application/vnd.openxmlformats-package.relationships+xml"/>
  <Override PartName="/ppt/slideLayouts/_rels/slideLayout65.xml.rels" ContentType="application/vnd.openxmlformats-package.relationships+xml"/>
  <Override PartName="/ppt/slideLayouts/_rels/slideLayout14.xml.rels" ContentType="application/vnd.openxmlformats-package.relationships+xml"/>
  <Override PartName="/ppt/slideLayouts/_rels/slideLayout89.xml.rels" ContentType="application/vnd.openxmlformats-package.relationships+xml"/>
  <Override PartName="/ppt/slideLayouts/_rels/slideLayout74.xml.rels" ContentType="application/vnd.openxmlformats-package.relationships+xml"/>
  <Override PartName="/ppt/slideLayouts/_rels/slideLayout81.xml.rels" ContentType="application/vnd.openxmlformats-package.relationships+xml"/>
  <Override PartName="/ppt/slideLayouts/_rels/slideLayout58.xml.rels" ContentType="application/vnd.openxmlformats-package.relationships+xml"/>
  <Override PartName="/ppt/slideLayouts/_rels/slideLayout56.xml.rels" ContentType="application/vnd.openxmlformats-package.relationships+xml"/>
  <Override PartName="/ppt/slideLayouts/_rels/slideLayout60.xml.rels" ContentType="application/vnd.openxmlformats-package.relationships+xml"/>
  <Override PartName="/ppt/slideLayouts/_rels/slideLayout75.xml.rels" ContentType="application/vnd.openxmlformats-package.relationships+xml"/>
  <Override PartName="/ppt/slideLayouts/_rels/slideLayout82.xml.rels" ContentType="application/vnd.openxmlformats-package.relationships+xml"/>
  <Override PartName="/ppt/slideLayouts/_rels/slideLayout43.xml.rels" ContentType="application/vnd.openxmlformats-package.relationships+xml"/>
  <Override PartName="/ppt/slideLayouts/_rels/slideLayout96.xml.rels" ContentType="application/vnd.openxmlformats-package.relationships+xml"/>
  <Override PartName="/ppt/slideLayouts/_rels/slideLayout69.xml.rels" ContentType="application/vnd.openxmlformats-package.relationships+xml"/>
  <Override PartName="/ppt/slideLayouts/_rels/slideLayout73.xml.rels" ContentType="application/vnd.openxmlformats-package.relationships+xml"/>
  <Override PartName="/ppt/slideLayouts/_rels/slideLayout88.xml.rels" ContentType="application/vnd.openxmlformats-package.relationships+xml"/>
  <Override PartName="/ppt/slideLayouts/_rels/slideLayout64.xml.rels" ContentType="application/vnd.openxmlformats-package.relationships+xml"/>
  <Override PartName="/ppt/slideLayouts/_rels/slideLayout95.xml.rels" ContentType="application/vnd.openxmlformats-package.relationships+xml"/>
  <Override PartName="/ppt/slideLayouts/_rels/slideLayout80.xml.rels" ContentType="application/vnd.openxmlformats-package.relationships+xml"/>
  <Override PartName="/ppt/slideLayouts/_rels/slideLayout94.xml.rels" ContentType="application/vnd.openxmlformats-package.relationships+xml"/>
  <Override PartName="/ppt/slideLayouts/_rels/slideLayout78.xml.rels" ContentType="application/vnd.openxmlformats-package.relationships+xml"/>
  <Override PartName="/ppt/slideLayouts/_rels/slideLayout68.xml.rels" ContentType="application/vnd.openxmlformats-package.relationships+xml"/>
  <Override PartName="/ppt/slideLayouts/_rels/slideLayout72.xml.rels" ContentType="application/vnd.openxmlformats-package.relationships+xml"/>
  <Override PartName="/ppt/slideLayouts/_rels/slideLayout87.xml.rels" ContentType="application/vnd.openxmlformats-package.relationships+xml"/>
  <Override PartName="/ppt/slideLayouts/slideLayout56.xml" ContentType="application/vnd.openxmlformats-officedocument.presentationml.slideLayout+xml"/>
  <Override PartName="/ppt/slideLayouts/slideLayout55.xml" ContentType="application/vnd.openxmlformats-officedocument.presentationml.slideLayout+xml"/>
  <Override PartName="/ppt/slideLayouts/slideLayout54.xml" ContentType="application/vnd.openxmlformats-officedocument.presentationml.slideLayout+xml"/>
  <Override PartName="/ppt/slideLayouts/slideLayout53.xml" ContentType="application/vnd.openxmlformats-officedocument.presentationml.slideLayout+xml"/>
  <Override PartName="/ppt/slideLayouts/slideLayout52.xml" ContentType="application/vnd.openxmlformats-officedocument.presentationml.slideLayout+xml"/>
  <Override PartName="/ppt/slideLayouts/slideLayout51.xml" ContentType="application/vnd.openxmlformats-officedocument.presentationml.slideLayout+xml"/>
  <Override PartName="/ppt/slideLayouts/slideLayout50.xml" ContentType="application/vnd.openxmlformats-officedocument.presentationml.slideLayout+xml"/>
  <Override PartName="/ppt/slideLayouts/slideLayout46.xml" ContentType="application/vnd.openxmlformats-officedocument.presentationml.slideLayout+xml"/>
  <Override PartName="/ppt/slideLayouts/slideLayout8.xml" ContentType="application/vnd.openxmlformats-officedocument.presentationml.slideLayout+xml"/>
  <Override PartName="/ppt/slideLayouts/slideLayout45.xml" ContentType="application/vnd.openxmlformats-officedocument.presentationml.slideLayout+xml"/>
  <Override PartName="/ppt/slideLayouts/slideLayout7.xml" ContentType="application/vnd.openxmlformats-officedocument.presentationml.slideLayout+xml"/>
  <Override PartName="/ppt/slideLayouts/slideLayout44.xml" ContentType="application/vnd.openxmlformats-officedocument.presentationml.slideLayout+xml"/>
  <Override PartName="/ppt/slideLayouts/slideLayout6.xml" ContentType="application/vnd.openxmlformats-officedocument.presentationml.slideLayout+xml"/>
  <Override PartName="/ppt/slideLayouts/slideLayout43.xml" ContentType="application/vnd.openxmlformats-officedocument.presentationml.slideLayout+xml"/>
  <Override PartName="/ppt/slideLayouts/slideLayout5.xml" ContentType="application/vnd.openxmlformats-officedocument.presentationml.slideLayout+xml"/>
  <Override PartName="/ppt/slideLayouts/slideLayout42.xml" ContentType="application/vnd.openxmlformats-officedocument.presentationml.slideLayout+xml"/>
  <Override PartName="/ppt/slideLayouts/slideLayout4.xml" ContentType="application/vnd.openxmlformats-officedocument.presentationml.slideLayout+xml"/>
  <Override PartName="/ppt/slideLayouts/slideLayout41.xml" ContentType="application/vnd.openxmlformats-officedocument.presentationml.slideLayout+xml"/>
  <Override PartName="/ppt/slideLayouts/slideLayout3.xml" ContentType="application/vnd.openxmlformats-officedocument.presentationml.slideLayout+xml"/>
  <Override PartName="/ppt/slideLayouts/slideLayout40.xml" ContentType="application/vnd.openxmlformats-officedocument.presentationml.slideLayout+xml"/>
  <Override PartName="/ppt/slideLayouts/slideLayout2.xml" ContentType="application/vnd.openxmlformats-officedocument.presentationml.slideLayout+xml"/>
  <Override PartName="/ppt/slideLayouts/slideLayout39.xml" ContentType="application/vnd.openxmlformats-officedocument.presentationml.slideLayout+xml"/>
  <Override PartName="/ppt/slideLayouts/slideLayout38.xml" ContentType="application/vnd.openxmlformats-officedocument.presentationml.slideLayout+xml"/>
  <Override PartName="/ppt/slideLayouts/slideLayout37.xml" ContentType="application/vnd.openxmlformats-officedocument.presentationml.slideLayout+xml"/>
  <Override PartName="/ppt/slideLayouts/slideLayout36.xml" ContentType="application/vnd.openxmlformats-officedocument.presentationml.slideLayout+xml"/>
  <Override PartName="/ppt/slideLayouts/slideLayout35.xml" ContentType="application/vnd.openxmlformats-officedocument.presentationml.slideLayout+xml"/>
  <Override PartName="/ppt/slideLayouts/slideLayout34.xml" ContentType="application/vnd.openxmlformats-officedocument.presentationml.slideLayout+xml"/>
  <Override PartName="/ppt/slideLayouts/slideLayout33.xml" ContentType="application/vnd.openxmlformats-officedocument.presentationml.slideLayout+xml"/>
  <Override PartName="/ppt/slideLayouts/slideLayout32.xml" ContentType="application/vnd.openxmlformats-officedocument.presentationml.slideLayout+xml"/>
  <Override PartName="/ppt/slideLayouts/slideLayout31.xml" ContentType="application/vnd.openxmlformats-officedocument.presentationml.slideLayout+xml"/>
  <Override PartName="/ppt/slideLayouts/slideLayout30.xml" ContentType="application/vnd.openxmlformats-officedocument.presentationml.slideLayout+xml"/>
  <Override PartName="/ppt/slideLayouts/slideLayout13.xml" ContentType="application/vnd.openxmlformats-officedocument.presentationml.slideLayout+xml"/>
  <Override PartName="/ppt/slideLayouts/slideLayout49.xml" ContentType="application/vnd.openxmlformats-officedocument.presentationml.slideLayout+xml"/>
  <Override PartName="/ppt/slideLayouts/slideLayout12.xml" ContentType="application/vnd.openxmlformats-officedocument.presentationml.slideLayout+xml"/>
  <Override PartName="/ppt/slideLayouts/slideLayout48.xml" ContentType="application/vnd.openxmlformats-officedocument.presentationml.slideLayout+xml"/>
  <Override PartName="/ppt/slideLayouts/slideLayout1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94.xml" ContentType="application/vnd.openxmlformats-officedocument.presentationml.slideLayout+xml"/>
  <Override PartName="/ppt/slideLayouts/slideLayout29.xml" ContentType="application/vnd.openxmlformats-officedocument.presentationml.slideLayout+xml"/>
  <Override PartName="/ppt/slideLayouts/slideLayout71.xml" ContentType="application/vnd.openxmlformats-officedocument.presentationml.slideLayout+xml"/>
  <Override PartName="/ppt/slideLayouts/slideLayout47.xml" ContentType="application/vnd.openxmlformats-officedocument.presentationml.slideLayout+xml"/>
  <Override PartName="/ppt/slideLayouts/slideLayout9.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70.xml" ContentType="application/vnd.openxmlformats-officedocument.presentationml.slideLayout+xml"/>
  <Override PartName="/ppt/slideLayouts/slideLayout69.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61.xml" ContentType="application/vnd.openxmlformats-officedocument.presentationml.slideLayout+xml"/>
  <Override PartName="/ppt/slideLayouts/slideLayout96.xml" ContentType="application/vnd.openxmlformats-officedocument.presentationml.slideLayout+xml"/>
  <Override PartName="/ppt/slideLayouts/slideLayout60.xml" ContentType="application/vnd.openxmlformats-officedocument.presentationml.slideLayout+xml"/>
  <Override PartName="/ppt/slideLayouts/slideLayout95.xml" ContentType="application/vnd.openxmlformats-officedocument.presentationml.slideLayout+xml"/>
  <Override PartName="/ppt/slideLayouts/slideLayout89.xml" ContentType="application/vnd.openxmlformats-officedocument.presentationml.slideLayout+xml"/>
  <Override PartName="/ppt/slideLayouts/slideLayout77.xml" ContentType="application/vnd.openxmlformats-officedocument.presentationml.slideLayout+xml"/>
  <Override PartName="/ppt/slideLayouts/slideLayout88.xml" ContentType="application/vnd.openxmlformats-officedocument.presentationml.slideLayout+xml"/>
  <Override PartName="/ppt/slideLayouts/slideLayout76.xml" ContentType="application/vnd.openxmlformats-officedocument.presentationml.slideLayout+xml"/>
  <Override PartName="/ppt/slideLayouts/slideLayout87.xml" ContentType="application/vnd.openxmlformats-officedocument.presentationml.slideLayout+xml"/>
  <Override PartName="/ppt/slideLayouts/slideLayout75.xml" ContentType="application/vnd.openxmlformats-officedocument.presentationml.slideLayout+xml"/>
  <Override PartName="/ppt/slideLayouts/slideLayout86.xml" ContentType="application/vnd.openxmlformats-officedocument.presentationml.slideLayout+xml"/>
  <Override PartName="/ppt/slideLayouts/slideLayout74.xml" ContentType="application/vnd.openxmlformats-officedocument.presentationml.slideLayout+xml"/>
  <Override PartName="/ppt/slideLayouts/slideLayout85.xml" ContentType="application/vnd.openxmlformats-officedocument.presentationml.slideLayout+xml"/>
  <Override PartName="/ppt/slideLayouts/slideLayout79.xml" ContentType="application/vnd.openxmlformats-officedocument.presentationml.slideLayout+xml"/>
  <Override PartName="/ppt/slideLayouts/slideLayout78.xml" ContentType="application/vnd.openxmlformats-officedocument.presentationml.slideLayout+xml"/>
  <Override PartName="/ppt/slideLayouts/slideLayout28.xml" ContentType="application/vnd.openxmlformats-officedocument.presentationml.slideLayout+xml"/>
  <Override PartName="/ppt/slideLayouts/slideLayout93.xml" ContentType="application/vnd.openxmlformats-officedocument.presentationml.slideLayout+xml"/>
  <Override PartName="/ppt/slideLayouts/slideLayout14.xml" ContentType="application/vnd.openxmlformats-officedocument.presentationml.slideLayout+xml"/>
  <Override PartName="/ppt/slideLayouts/slideLayout16.xml" ContentType="application/vnd.openxmlformats-officedocument.presentationml.slideLayout+xml"/>
  <Override PartName="/ppt/slideLayouts/slideLayout81.xml" ContentType="application/vnd.openxmlformats-officedocument.presentationml.slideLayout+xml"/>
  <Override PartName="/ppt/slideLayouts/slideLayout15.xml" ContentType="application/vnd.openxmlformats-officedocument.presentationml.slideLayout+xml"/>
  <Override PartName="/ppt/slideLayouts/slideLayout80.xml" ContentType="application/vnd.openxmlformats-officedocument.presentationml.slideLayout+xml"/>
  <Override PartName="/ppt/slideLayouts/slideLayout17.xml" ContentType="application/vnd.openxmlformats-officedocument.presentationml.slideLayout+xml"/>
  <Override PartName="/ppt/slideLayouts/slideLayout82.xml" ContentType="application/vnd.openxmlformats-officedocument.presentationml.slideLayout+xml"/>
  <Override PartName="/ppt/slideLayouts/slideLayout1.xml" ContentType="application/vnd.openxmlformats-officedocument.presentationml.slideLayout+xml"/>
  <Override PartName="/ppt/slideLayouts/slideLayout21.xml" ContentType="application/vnd.openxmlformats-officedocument.presentationml.slideLayout+xml"/>
  <Override PartName="/ppt/slideLayouts/slideLayout58.xml" ContentType="application/vnd.openxmlformats-officedocument.presentationml.slideLayout+xml"/>
  <Override PartName="/ppt/slideLayouts/slideLayout20.xml" ContentType="application/vnd.openxmlformats-officedocument.presentationml.slideLayout+xml"/>
  <Override PartName="/ppt/slideLayouts/slideLayout57.xml" ContentType="application/vnd.openxmlformats-officedocument.presentationml.slideLayout+xml"/>
  <Override PartName="/ppt/slideLayouts/slideLayout18.xml" ContentType="application/vnd.openxmlformats-officedocument.presentationml.slideLayout+xml"/>
  <Override PartName="/ppt/slideLayouts/slideLayout83.xml" ContentType="application/vnd.openxmlformats-officedocument.presentationml.slideLayout+xml"/>
  <Override PartName="/ppt/slideLayouts/slideLayout22.xml" ContentType="application/vnd.openxmlformats-officedocument.presentationml.slideLayout+xml"/>
  <Override PartName="/ppt/slideLayouts/slideLayout59.xml" ContentType="application/vnd.openxmlformats-officedocument.presentationml.slideLayout+xml"/>
  <Override PartName="/ppt/slideLayouts/slideLayout19.xml" ContentType="application/vnd.openxmlformats-officedocument.presentationml.slideLayout+xml"/>
  <Override PartName="/ppt/slideLayouts/slideLayout84.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90.xml" ContentType="application/vnd.openxmlformats-officedocument.presentationml.slideLayout+xml"/>
  <Override PartName="/ppt/slideLayouts/slideLayout25.xml" ContentType="application/vnd.openxmlformats-officedocument.presentationml.slideLayout+xml"/>
  <Override PartName="/ppt/slideLayouts/slideLayout91.xml" ContentType="application/vnd.openxmlformats-officedocument.presentationml.slideLayout+xml"/>
  <Override PartName="/ppt/slideLayouts/slideLayout26.xml" ContentType="application/vnd.openxmlformats-officedocument.presentationml.slideLayout+xml"/>
  <Override PartName="/ppt/slideLayouts/slideLayout92.xml" ContentType="application/vnd.openxmlformats-officedocument.presentationml.slideLayout+xml"/>
  <Override PartName="/ppt/slideLayouts/slideLayout27.xml" ContentType="application/vnd.openxmlformats-officedocument.presentationml.slideLayout+xml"/>
  <Override PartName="/ppt/slideLayouts/slideLayout10.xml" ContentType="application/vnd.openxmlformats-officedocument.presentationml.slideLayout+xml"/>
  <Override PartName="/ppt/media/image29.png" ContentType="image/png"/>
  <Override PartName="/ppt/media/image27.png" ContentType="image/png"/>
  <Override PartName="/ppt/media/image26.png" ContentType="image/png"/>
  <Override PartName="/ppt/media/image24.png" ContentType="image/png"/>
  <Override PartName="/ppt/media/image23.png" ContentType="image/png"/>
  <Override PartName="/ppt/media/image22.png" ContentType="image/png"/>
  <Override PartName="/ppt/media/image21.png" ContentType="image/png"/>
  <Override PartName="/ppt/media/image7.jpeg" ContentType="image/jpeg"/>
  <Override PartName="/ppt/media/image28.png" ContentType="image/png"/>
  <Override PartName="/ppt/media/image8.jpeg" ContentType="image/jpeg"/>
  <Override PartName="/ppt/media/image13.png" ContentType="image/png"/>
  <Override PartName="/ppt/media/image12.jpeg" ContentType="image/jpeg"/>
  <Override PartName="/ppt/media/image34.png" ContentType="image/png"/>
  <Override PartName="/ppt/media/image31.png" ContentType="image/png"/>
  <Override PartName="/ppt/media/image32.png" ContentType="image/png"/>
  <Override PartName="/ppt/media/image1.jpeg" ContentType="image/jpeg"/>
  <Override PartName="/ppt/media/image33.png" ContentType="image/png"/>
  <Override PartName="/ppt/media/image9.jpeg" ContentType="image/jpeg"/>
  <Override PartName="/ppt/media/image11.png" ContentType="image/png"/>
  <Override PartName="/ppt/media/image35.png" ContentType="image/png"/>
  <Override PartName="/ppt/media/image5.jpeg" ContentType="image/jpeg"/>
  <Override PartName="/ppt/media/image18.png" ContentType="image/png"/>
  <Override PartName="/ppt/media/image6.jpeg" ContentType="image/jpeg"/>
  <Override PartName="/ppt/media/image4.jpeg" ContentType="image/jpeg"/>
  <Override PartName="/ppt/media/image25.png" ContentType="image/png"/>
  <Override PartName="/ppt/media/image30.png" ContentType="image/png"/>
  <Override PartName="/ppt/media/image3.jpeg" ContentType="image/jpeg"/>
  <Override PartName="/ppt/media/image20.png" ContentType="image/png"/>
  <Override PartName="/ppt/media/image36.jpeg" ContentType="image/jpeg"/>
  <Override PartName="/ppt/media/image2.jpeg" ContentType="image/jpeg"/>
  <Override PartName="/ppt/media/image10.jpeg" ContentType="image/jpeg"/>
  <Override PartName="/ppt/media/image14.png" ContentType="image/png"/>
  <Override PartName="/ppt/media/image15.jpeg" ContentType="image/jpeg"/>
  <Override PartName="/ppt/media/image16.png" ContentType="image/png"/>
  <Override PartName="/ppt/media/image17.png" ContentType="image/png"/>
  <Override PartName="/ppt/media/image19.png" ContentType="image/png"/>
  <Override PartName="/ppt/presProps.xml" ContentType="application/vnd.openxmlformats-officedocument.presentationml.presProps+xml"/>
  <Override PartName="/ppt/notesMasters/_rels/notesMaster1.xml.rels" ContentType="application/vnd.openxmlformats-package.relationships+xml"/>
  <Override PartName="/ppt/notesMasters/notesMaster1.xml" ContentType="application/vnd.openxmlformats-officedocument.presentationml.notesMaster+xml"/>
  <Override PartName="/ppt/slides/slide56.xml" ContentType="application/vnd.openxmlformats-officedocument.presentationml.slide+xml"/>
  <Override PartName="/ppt/slides/slide55.xml" ContentType="application/vnd.openxmlformats-officedocument.presentationml.slide+xml"/>
  <Override PartName="/ppt/slides/slide54.xml" ContentType="application/vnd.openxmlformats-officedocument.presentationml.slide+xml"/>
  <Override PartName="/ppt/slides/slide53.xml" ContentType="application/vnd.openxmlformats-officedocument.presentationml.slide+xml"/>
  <Override PartName="/ppt/slides/slide52.xml" ContentType="application/vnd.openxmlformats-officedocument.presentationml.slide+xml"/>
  <Override PartName="/ppt/slides/slide51.xml" ContentType="application/vnd.openxmlformats-officedocument.presentationml.slide+xml"/>
  <Override PartName="/ppt/slides/slide50.xml" ContentType="application/vnd.openxmlformats-officedocument.presentationml.slide+xml"/>
  <Override PartName="/ppt/slides/slide46.xml" ContentType="application/vnd.openxmlformats-officedocument.presentationml.slide+xml"/>
  <Override PartName="/ppt/slides/slide45.xml" ContentType="application/vnd.openxmlformats-officedocument.presentationml.slide+xml"/>
  <Override PartName="/ppt/slides/slide39.xml" ContentType="application/vnd.openxmlformats-officedocument.presentationml.slide+xml"/>
  <Override PartName="/ppt/slides/slide38.xml" ContentType="application/vnd.openxmlformats-officedocument.presentationml.slide+xml"/>
  <Override PartName="/ppt/slides/slide37.xml" ContentType="application/vnd.openxmlformats-officedocument.presentationml.slide+xml"/>
  <Override PartName="/ppt/slides/slide36.xml" ContentType="application/vnd.openxmlformats-officedocument.presentationml.slide+xml"/>
  <Override PartName="/ppt/slides/slide35.xml" ContentType="application/vnd.openxmlformats-officedocument.presentationml.slide+xml"/>
  <Override PartName="/ppt/slides/slide34.xml" ContentType="application/vnd.openxmlformats-officedocument.presentationml.slide+xml"/>
  <Override PartName="/ppt/slides/slide33.xml" ContentType="application/vnd.openxmlformats-officedocument.presentationml.slide+xml"/>
  <Override PartName="/ppt/slides/slide32.xml" ContentType="application/vnd.openxmlformats-officedocument.presentationml.slide+xml"/>
  <Override PartName="/ppt/slides/slide31.xml" ContentType="application/vnd.openxmlformats-officedocument.presentationml.slide+xml"/>
  <Override PartName="/ppt/slides/slide30.xml" ContentType="application/vnd.openxmlformats-officedocument.presentationml.slide+xml"/>
  <Override PartName="/ppt/slides/_rels/slide24.xml.rels" ContentType="application/vnd.openxmlformats-package.relationships+xml"/>
  <Override PartName="/ppt/slides/_rels/slide25.xml.rels" ContentType="application/vnd.openxmlformats-package.relationships+xml"/>
  <Override PartName="/ppt/slides/_rels/slide26.xml.rels" ContentType="application/vnd.openxmlformats-package.relationships+xml"/>
  <Override PartName="/ppt/slides/_rels/slide21.xml.rels" ContentType="application/vnd.openxmlformats-package.relationships+xml"/>
  <Override PartName="/ppt/slides/_rels/slide17.xml.rels" ContentType="application/vnd.openxmlformats-package.relationships+xml"/>
  <Override PartName="/ppt/slides/_rels/slide27.xml.rels" ContentType="application/vnd.openxmlformats-package.relationships+xml"/>
  <Override PartName="/ppt/slides/_rels/slide22.xml.rels" ContentType="application/vnd.openxmlformats-package.relationships+xml"/>
  <Override PartName="/ppt/slides/_rels/slide18.xml.rels" ContentType="application/vnd.openxmlformats-package.relationships+xml"/>
  <Override PartName="/ppt/slides/_rels/slide28.xml.rels" ContentType="application/vnd.openxmlformats-package.relationships+xml"/>
  <Override PartName="/ppt/slides/_rels/slide23.xml.rels" ContentType="application/vnd.openxmlformats-package.relationships+xml"/>
  <Override PartName="/ppt/slides/_rels/slide19.xml.rels" ContentType="application/vnd.openxmlformats-package.relationships+xml"/>
  <Override PartName="/ppt/slides/_rels/slide29.xml.rels" ContentType="application/vnd.openxmlformats-package.relationships+xml"/>
  <Override PartName="/ppt/slides/_rels/slide33.xml.rels" ContentType="application/vnd.openxmlformats-package.relationships+xml"/>
  <Override PartName="/ppt/slides/_rels/slide64.xml.rels" ContentType="application/vnd.openxmlformats-package.relationships+xml"/>
  <Override PartName="/ppt/slides/_rels/slide62.xml.rels" ContentType="application/vnd.openxmlformats-package.relationships+xml"/>
  <Override PartName="/ppt/slides/_rels/slide68.xml.rels" ContentType="application/vnd.openxmlformats-package.relationships+xml"/>
  <Override PartName="/ppt/slides/_rels/slide72.xml.rels" ContentType="application/vnd.openxmlformats-package.relationships+xml"/>
  <Override PartName="/ppt/slides/_rels/slide63.xml.rels" ContentType="application/vnd.openxmlformats-package.relationships+xml"/>
  <Override PartName="/ppt/slides/_rels/slide69.xml.rels" ContentType="application/vnd.openxmlformats-package.relationships+xml"/>
  <Override PartName="/ppt/slides/_rels/slide73.xml.rels" ContentType="application/vnd.openxmlformats-package.relationships+xml"/>
  <Override PartName="/ppt/slides/_rels/slide70.xml.rels" ContentType="application/vnd.openxmlformats-package.relationships+xml"/>
  <Override PartName="/ppt/slides/_rels/slide100.xml.rels" ContentType="application/vnd.openxmlformats-package.relationships+xml"/>
  <Override PartName="/ppt/slides/_rels/slide84.xml.rels" ContentType="application/vnd.openxmlformats-package.relationships+xml"/>
  <Override PartName="/ppt/slides/_rels/slide31.xml.rels" ContentType="application/vnd.openxmlformats-package.relationships+xml"/>
  <Override PartName="/ppt/slides/_rels/slide91.xml.rels" ContentType="application/vnd.openxmlformats-package.relationships+xml"/>
  <Override PartName="/ppt/slides/_rels/slide106.xml.rels" ContentType="application/vnd.openxmlformats-package.relationships+xml"/>
  <Override PartName="/ppt/slides/_rels/slide76.xml.rels" ContentType="application/vnd.openxmlformats-package.relationships+xml"/>
  <Override PartName="/ppt/slides/_rels/slide113.xml.rels" ContentType="application/vnd.openxmlformats-package.relationships+xml"/>
  <Override PartName="/ppt/slides/_rels/slide99.xml.rels" ContentType="application/vnd.openxmlformats-package.relationships+xml"/>
  <Override PartName="/ppt/slides/_rels/slide50.xml.rels" ContentType="application/vnd.openxmlformats-package.relationships+xml"/>
  <Override PartName="/ppt/slides/_rels/slide92.xml.rels" ContentType="application/vnd.openxmlformats-package.relationships+xml"/>
  <Override PartName="/ppt/slides/_rels/slide114.xml.rels" ContentType="application/vnd.openxmlformats-package.relationships+xml"/>
  <Override PartName="/ppt/slides/_rels/slide85.xml.rels" ContentType="application/vnd.openxmlformats-package.relationships+xml"/>
  <Override PartName="/ppt/slides/_rels/slide1.xml.rels" ContentType="application/vnd.openxmlformats-package.relationships+xml"/>
  <Override PartName="/ppt/slides/_rels/slide32.xml.rels" ContentType="application/vnd.openxmlformats-package.relationships+xml"/>
  <Override PartName="/ppt/slides/_rels/slide111.xml.rels" ContentType="application/vnd.openxmlformats-package.relationships+xml"/>
  <Override PartName="/ppt/slides/_rels/slide81.xml.rels" ContentType="application/vnd.openxmlformats-package.relationships+xml"/>
  <Override PartName="/ppt/slides/_rels/slide97.xml.rels" ContentType="application/vnd.openxmlformats-package.relationships+xml"/>
  <Override PartName="/ppt/slides/_rels/slide9.xml.rels" ContentType="application/vnd.openxmlformats-package.relationships+xml"/>
  <Override PartName="/ppt/slides/_rels/slide44.xml.rels" ContentType="application/vnd.openxmlformats-package.relationships+xml"/>
  <Override PartName="/ppt/slides/_rels/slide104.xml.rels" ContentType="application/vnd.openxmlformats-package.relationships+xml"/>
  <Override PartName="/ppt/slides/_rels/slide74.xml.rels" ContentType="application/vnd.openxmlformats-package.relationships+xml"/>
  <Override PartName="/ppt/slides/_rels/slide117.xml.rels" ContentType="application/vnd.openxmlformats-package.relationships+xml"/>
  <Override PartName="/ppt/slides/_rels/slide87.xml.rels" ContentType="application/vnd.openxmlformats-package.relationships+xml"/>
  <Override PartName="/ppt/slides/_rels/slide3.xml.rels" ContentType="application/vnd.openxmlformats-package.relationships+xml"/>
  <Override PartName="/ppt/slides/_rels/slide112.xml.rels" ContentType="application/vnd.openxmlformats-package.relationships+xml"/>
  <Override PartName="/ppt/slides/_rels/slide82.xml.rels" ContentType="application/vnd.openxmlformats-package.relationships+xml"/>
  <Override PartName="/ppt/slides/_rels/slide90.xml.rels" ContentType="application/vnd.openxmlformats-package.relationships+xml"/>
  <Override PartName="/ppt/slides/_rels/slide98.xml.rels" ContentType="application/vnd.openxmlformats-package.relationships+xml"/>
  <Override PartName="/ppt/slides/_rels/slide45.xml.rels" ContentType="application/vnd.openxmlformats-package.relationships+xml"/>
  <Override PartName="/ppt/slides/_rels/slide105.xml.rels" ContentType="application/vnd.openxmlformats-package.relationships+xml"/>
  <Override PartName="/ppt/slides/_rels/slide75.xml.rels" ContentType="application/vnd.openxmlformats-package.relationships+xml"/>
  <Override PartName="/ppt/slides/_rels/slide118.xml.rels" ContentType="application/vnd.openxmlformats-package.relationships+xml"/>
  <Override PartName="/ppt/slides/_rels/slide88.xml.rels" ContentType="application/vnd.openxmlformats-package.relationships+xml"/>
  <Override PartName="/ppt/slides/_rels/slide96.xml.rels" ContentType="application/vnd.openxmlformats-package.relationships+xml"/>
  <Override PartName="/ppt/slides/_rels/slide8.xml.rels" ContentType="application/vnd.openxmlformats-package.relationships+xml"/>
  <Override PartName="/ppt/slides/_rels/slide43.xml.rels" ContentType="application/vnd.openxmlformats-package.relationships+xml"/>
  <Override PartName="/ppt/slides/_rels/slide95.xml.rels" ContentType="application/vnd.openxmlformats-package.relationships+xml"/>
  <Override PartName="/ppt/slides/_rels/slide41.xml.rels" ContentType="application/vnd.openxmlformats-package.relationships+xml"/>
  <Override PartName="/ppt/slides/_rels/slide6.xml.rels" ContentType="application/vnd.openxmlformats-package.relationships+xml"/>
  <Override PartName="/ppt/slides/_rels/slide49.xml.rels" ContentType="application/vnd.openxmlformats-package.relationships+xml"/>
  <Override PartName="/ppt/slides/_rels/slide34.xml.rels" ContentType="application/vnd.openxmlformats-package.relationships+xml"/>
  <Override PartName="/ppt/slides/_rels/slide7.xml.rels" ContentType="application/vnd.openxmlformats-package.relationships+xml"/>
  <Override PartName="/ppt/slides/_rels/slide42.xml.rels" ContentType="application/vnd.openxmlformats-package.relationships+xml"/>
  <Override PartName="/ppt/slides/_rels/slide35.xml.rels" ContentType="application/vnd.openxmlformats-package.relationships+xml"/>
  <Override PartName="/ppt/slides/_rels/slide51.xml.rels" ContentType="application/vnd.openxmlformats-package.relationships+xml"/>
  <Override PartName="/ppt/slides/_rels/slide109.xml.rels" ContentType="application/vnd.openxmlformats-package.relationships+xml"/>
  <Override PartName="/ppt/slides/_rels/slide101.xml.rels" ContentType="application/vnd.openxmlformats-package.relationships+xml"/>
  <Override PartName="/ppt/slides/_rels/slide78.xml.rels" ContentType="application/vnd.openxmlformats-package.relationships+xml"/>
  <Override PartName="/ppt/slides/_rels/slide116.xml.rels" ContentType="application/vnd.openxmlformats-package.relationships+xml"/>
  <Override PartName="/ppt/slides/_rels/slide94.xml.rels" ContentType="application/vnd.openxmlformats-package.relationships+xml"/>
  <Override PartName="/ppt/slides/_rels/slide47.xml.rels" ContentType="application/vnd.openxmlformats-package.relationships+xml"/>
  <Override PartName="/ppt/slides/_rels/slide54.xml.rels" ContentType="application/vnd.openxmlformats-package.relationships+xml"/>
  <Override PartName="/ppt/slides/_rels/slide4.xml.rels" ContentType="application/vnd.openxmlformats-package.relationships+xml"/>
  <Override PartName="/ppt/slides/_rels/slide15.xml.rels" ContentType="application/vnd.openxmlformats-package.relationships+xml"/>
  <Override PartName="/ppt/slides/_rels/slide39.xml.rels" ContentType="application/vnd.openxmlformats-package.relationships+xml"/>
  <Override PartName="/ppt/slides/_rels/slide11.xml.rels" ContentType="application/vnd.openxmlformats-package.relationships+xml"/>
  <Override PartName="/ppt/slides/_rels/slide48.xml.rels" ContentType="application/vnd.openxmlformats-package.relationships+xml"/>
  <Override PartName="/ppt/slides/_rels/slide55.xml.rels" ContentType="application/vnd.openxmlformats-package.relationships+xml"/>
  <Override PartName="/ppt/slides/_rels/slide40.xml.rels" ContentType="application/vnd.openxmlformats-package.relationships+xml"/>
  <Override PartName="/ppt/slides/_rels/slide5.xml.rels" ContentType="application/vnd.openxmlformats-package.relationships+xml"/>
  <Override PartName="/ppt/slides/_rels/slide12.xml.rels" ContentType="application/vnd.openxmlformats-package.relationships+xml"/>
  <Override PartName="/ppt/slides/_rels/slide102.xml.rels" ContentType="application/vnd.openxmlformats-package.relationships+xml"/>
  <Override PartName="/ppt/slides/_rels/slide53.xml.rels" ContentType="application/vnd.openxmlformats-package.relationships+xml"/>
  <Override PartName="/ppt/slides/_rels/slide46.xml.rels" ContentType="application/vnd.openxmlformats-package.relationships+xml"/>
  <Override PartName="/ppt/slides/_rels/slide52.xml.rels" ContentType="application/vnd.openxmlformats-package.relationships+xml"/>
  <Override PartName="/ppt/slides/_rels/slide57.xml.rels" ContentType="application/vnd.openxmlformats-package.relationships+xml"/>
  <Override PartName="/ppt/slides/_rels/slide61.xml.rels" ContentType="application/vnd.openxmlformats-package.relationships+xml"/>
  <Override PartName="/ppt/slides/_rels/slide13.xml.rels" ContentType="application/vnd.openxmlformats-package.relationships+xml"/>
  <Override PartName="/ppt/slides/_rels/slide38.xml.rels" ContentType="application/vnd.openxmlformats-package.relationships+xml"/>
  <Override PartName="/ppt/slides/_rels/slide79.xml.rels" ContentType="application/vnd.openxmlformats-package.relationships+xml"/>
  <Override PartName="/ppt/slides/_rels/slide83.xml.rels" ContentType="application/vnd.openxmlformats-package.relationships+xml"/>
  <Override PartName="/ppt/slides/_rels/slide30.xml.rels" ContentType="application/vnd.openxmlformats-package.relationships+xml"/>
  <Override PartName="/ppt/slides/_rels/slide37.xml.rels" ContentType="application/vnd.openxmlformats-package.relationships+xml"/>
  <Override PartName="/ppt/slides/_rels/slide36.xml.rels" ContentType="application/vnd.openxmlformats-package.relationships+xml"/>
  <Override PartName="/ppt/slides/_rels/slide108.xml.rels" ContentType="application/vnd.openxmlformats-package.relationships+xml"/>
  <Override PartName="/ppt/slides/_rels/slide77.xml.rels" ContentType="application/vnd.openxmlformats-package.relationships+xml"/>
  <Override PartName="/ppt/slides/_rels/slide67.xml.rels" ContentType="application/vnd.openxmlformats-package.relationships+xml"/>
  <Override PartName="/ppt/slides/_rels/slide71.xml.rels" ContentType="application/vnd.openxmlformats-package.relationships+xml"/>
  <Override PartName="/ppt/slides/_rels/slide2.xml.rels" ContentType="application/vnd.openxmlformats-package.relationships+xml"/>
  <Override PartName="/ppt/slides/_rels/slide86.xml.rels" ContentType="application/vnd.openxmlformats-package.relationships+xml"/>
  <Override PartName="/ppt/slides/_rels/slide115.xml.rels" ContentType="application/vnd.openxmlformats-package.relationships+xml"/>
  <Override PartName="/ppt/slides/_rels/slide93.xml.rels" ContentType="application/vnd.openxmlformats-package.relationships+xml"/>
  <Override PartName="/ppt/slides/_rels/slide107.xml.rels" ContentType="application/vnd.openxmlformats-package.relationships+xml"/>
  <Override PartName="/ppt/slides/_rels/slide80.xml.rels" ContentType="application/vnd.openxmlformats-package.relationships+xml"/>
  <Override PartName="/ppt/slides/_rels/slide110.xml.rels" ContentType="application/vnd.openxmlformats-package.relationships+xml"/>
  <Override PartName="/ppt/slides/_rels/slide20.xml.rels" ContentType="application/vnd.openxmlformats-package.relationships+xml"/>
  <Override PartName="/ppt/slides/_rels/slide16.xml.rels" ContentType="application/vnd.openxmlformats-package.relationships+xml"/>
  <Override PartName="/ppt/slides/_rels/slide66.xml.rels" ContentType="application/vnd.openxmlformats-package.relationships+xml"/>
  <Override PartName="/ppt/slides/_rels/slide56.xml.rels" ContentType="application/vnd.openxmlformats-package.relationships+xml"/>
  <Override PartName="/ppt/slides/_rels/slide60.xml.rels" ContentType="application/vnd.openxmlformats-package.relationships+xml"/>
  <Override PartName="/ppt/slides/_rels/slide10.xml.rels" ContentType="application/vnd.openxmlformats-package.relationships+xml"/>
  <Override PartName="/ppt/slides/_rels/slide59.xml.rels" ContentType="application/vnd.openxmlformats-package.relationships+xml"/>
  <Override PartName="/ppt/slides/_rels/slide14.xml.rels" ContentType="application/vnd.openxmlformats-package.relationships+xml"/>
  <Override PartName="/ppt/slides/_rels/slide119.xml.rels" ContentType="application/vnd.openxmlformats-package.relationships+xml"/>
  <Override PartName="/ppt/slides/_rels/slide89.xml.rels" ContentType="application/vnd.openxmlformats-package.relationships+xml"/>
  <Override PartName="/ppt/slides/_rels/slide103.xml.rels" ContentType="application/vnd.openxmlformats-package.relationships+xml"/>
  <Override PartName="/ppt/slides/_rels/slide65.xml.rels" ContentType="application/vnd.openxmlformats-package.relationships+xml"/>
  <Override PartName="/ppt/slides/_rels/slide58.xml.rels" ContentType="application/vnd.openxmlformats-package.relationships+xml"/>
  <Override PartName="/ppt/slides/slide13.xml" ContentType="application/vnd.openxmlformats-officedocument.presentationml.slide+xml"/>
  <Override PartName="/ppt/slides/slide6.xml" ContentType="application/vnd.openxmlformats-officedocument.presentationml.slide+xml"/>
  <Override PartName="/ppt/slides/slide49.xml" ContentType="application/vnd.openxmlformats-officedocument.presentationml.slide+xml"/>
  <Override PartName="/ppt/slides/slide102.xml" ContentType="application/vnd.openxmlformats-officedocument.presentationml.slide+xml"/>
  <Override PartName="/ppt/slides/slide12.xml" ContentType="application/vnd.openxmlformats-officedocument.presentationml.slide+xml"/>
  <Override PartName="/ppt/slides/slide5.xml" ContentType="application/vnd.openxmlformats-officedocument.presentationml.slide+xml"/>
  <Override PartName="/ppt/slides/slide44.xml" ContentType="application/vnd.openxmlformats-officedocument.presentationml.slide+xml"/>
  <Override PartName="/ppt/slides/slide9.xml" ContentType="application/vnd.openxmlformats-officedocument.presentationml.slide+xml"/>
  <Override PartName="/ppt/slides/slide16.xml" ContentType="application/vnd.openxmlformats-officedocument.presentationml.slide+xml"/>
  <Override PartName="/ppt/slides/slide81.xml" ContentType="application/vnd.openxmlformats-officedocument.presentationml.slide+xml"/>
  <Override PartName="/ppt/slides/slide48.xml" ContentType="application/vnd.openxmlformats-officedocument.presentationml.slide+xml"/>
  <Override PartName="/ppt/slides/slide101.xml" ContentType="application/vnd.openxmlformats-officedocument.presentationml.slide+xml"/>
  <Override PartName="/ppt/slides/slide11.xml" ContentType="application/vnd.openxmlformats-officedocument.presentationml.slide+xml"/>
  <Override PartName="/ppt/slides/slide4.xml" ContentType="application/vnd.openxmlformats-officedocument.presentationml.slide+xml"/>
  <Override PartName="/ppt/slides/slide43.xml" ContentType="application/vnd.openxmlformats-officedocument.presentationml.slide+xml"/>
  <Override PartName="/ppt/slides/slide8.xml" ContentType="application/vnd.openxmlformats-officedocument.presentationml.slide+xml"/>
  <Override PartName="/ppt/slides/slide15.xml" ContentType="application/vnd.openxmlformats-officedocument.presentationml.slide+xml"/>
  <Override PartName="/ppt/slides/slide80.xml" ContentType="application/vnd.openxmlformats-officedocument.presentationml.slide+xml"/>
  <Override PartName="/ppt/slides/slide47.xml" ContentType="application/vnd.openxmlformats-officedocument.presentationml.slide+xml"/>
  <Override PartName="/ppt/slides/slide100.xml" ContentType="application/vnd.openxmlformats-officedocument.presentationml.slide+xml"/>
  <Override PartName="/ppt/slides/slide10.xml" ContentType="application/vnd.openxmlformats-officedocument.presentationml.slide+xml"/>
  <Override PartName="/ppt/slides/slide3.xml" ContentType="application/vnd.openxmlformats-officedocument.presentationml.slide+xml"/>
  <Override PartName="/ppt/slides/slide109.xml" ContentType="application/vnd.openxmlformats-officedocument.presentationml.slide+xml"/>
  <Override PartName="/ppt/slides/slide42.xml" ContentType="application/vnd.openxmlformats-officedocument.presentationml.slide+xml"/>
  <Override PartName="/ppt/slides/slide7.xml" ContentType="application/vnd.openxmlformats-officedocument.presentationml.slide+xml"/>
  <Override PartName="/ppt/slides/slide14.xml" ContentType="application/vnd.openxmlformats-officedocument.presentationml.slide+xml"/>
  <Override PartName="/ppt/slides/slide41.xml" ContentType="application/vnd.openxmlformats-officedocument.presentationml.slide+xml"/>
  <Override PartName="/ppt/slides/slide40.xml" ContentType="application/vnd.openxmlformats-officedocument.presentationml.slide+xml"/>
  <Override PartName="/ppt/slides/slide2.xml" ContentType="application/vnd.openxmlformats-officedocument.presentationml.slide+xml"/>
  <Override PartName="/ppt/slides/slide108.xml" ContentType="application/vnd.openxmlformats-officedocument.presentationml.slide+xml"/>
  <Override PartName="/ppt/slides/slide1.xml" ContentType="application/vnd.openxmlformats-officedocument.presentationml.slide+xml"/>
  <Override PartName="/ppt/slides/slide107.xml" ContentType="application/vnd.openxmlformats-officedocument.presentationml.slide+xml"/>
  <Override PartName="/ppt/slides/slide17.xml" ContentType="application/vnd.openxmlformats-officedocument.presentationml.slide+xml"/>
  <Override PartName="/ppt/slides/slide82.xml" ContentType="application/vnd.openxmlformats-officedocument.presentationml.slide+xml"/>
  <Override PartName="/ppt/slides/slide18.xml" ContentType="application/vnd.openxmlformats-officedocument.presentationml.slide+xml"/>
  <Override PartName="/ppt/slides/slide83.xml" ContentType="application/vnd.openxmlformats-officedocument.presentationml.slide+xml"/>
  <Override PartName="/ppt/slides/slide57.xml" ContentType="application/vnd.openxmlformats-officedocument.presentationml.slide+xml"/>
  <Override PartName="/ppt/slides/slide110.xml" ContentType="application/vnd.openxmlformats-officedocument.presentationml.slide+xml"/>
  <Override PartName="/ppt/slides/slide20.xml" ContentType="application/vnd.openxmlformats-officedocument.presentationml.slide+xml"/>
  <Override PartName="/ppt/slides/slide119.xml" ContentType="application/vnd.openxmlformats-officedocument.presentationml.slide+xml"/>
  <Override PartName="/ppt/slides/slide71.xml" ContentType="application/vnd.openxmlformats-officedocument.presentationml.slide+xml"/>
  <Override PartName="/ppt/slides/slide116.xml" ContentType="application/vnd.openxmlformats-officedocument.presentationml.slide+xml"/>
  <Override PartName="/ppt/slides/slide72.xml" ContentType="application/vnd.openxmlformats-officedocument.presentationml.slide+xml"/>
  <Override PartName="/ppt/slides/slide117.xml" ContentType="application/vnd.openxmlformats-officedocument.presentationml.slide+xml"/>
  <Override PartName="/ppt/slides/slide73.xml" ContentType="application/vnd.openxmlformats-officedocument.presentationml.slide+xml"/>
  <Override PartName="/ppt/slides/slide118.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96.xml" ContentType="application/vnd.openxmlformats-officedocument.presentationml.slide+xml"/>
  <Override PartName="/ppt/slides/slide104.xml" ContentType="application/vnd.openxmlformats-officedocument.presentationml.slide+xml"/>
  <Override PartName="/ppt/slides/slide95.xml" ContentType="application/vnd.openxmlformats-officedocument.presentationml.slide+xml"/>
  <Override PartName="/ppt/slides/slide103.xml" ContentType="application/vnd.openxmlformats-officedocument.presentationml.slide+xml"/>
  <Override PartName="/ppt/slides/slide106.xml" ContentType="application/vnd.openxmlformats-officedocument.presentationml.slide+xml"/>
  <Override PartName="/ppt/slides/slide98.xml" ContentType="application/vnd.openxmlformats-officedocument.presentationml.slide+xml"/>
  <Override PartName="/ppt/slides/slide61.xml" ContentType="application/vnd.openxmlformats-officedocument.presentationml.slide+xml"/>
  <Override PartName="/ppt/slides/slide105.xml" ContentType="application/vnd.openxmlformats-officedocument.presentationml.slide+xml"/>
  <Override PartName="/ppt/slides/slide97.xml" ContentType="application/vnd.openxmlformats-officedocument.presentationml.slide+xml"/>
  <Override PartName="/ppt/slides/slide60.xml" ContentType="application/vnd.openxmlformats-officedocument.presentationml.slide+xml"/>
  <Override PartName="/ppt/slides/slide79.xml" ContentType="application/vnd.openxmlformats-officedocument.presentationml.slide+xml"/>
  <Override PartName="/ppt/slides/slide99.xml" ContentType="application/vnd.openxmlformats-officedocument.presentationml.slide+xml"/>
  <Override PartName="/ppt/slides/slide62.xml" ContentType="application/vnd.openxmlformats-officedocument.presentationml.slide+xml"/>
  <Override PartName="/ppt/slides/slide115.xml" ContentType="application/vnd.openxmlformats-officedocument.presentationml.slide+xml"/>
  <Override PartName="/ppt/slides/slide70.xml" ContentType="application/vnd.openxmlformats-officedocument.presentationml.slide+xml"/>
  <Override PartName="/ppt/slides/slide78.xml" ContentType="application/vnd.openxmlformats-officedocument.presentationml.slide+xml"/>
  <Override PartName="/ppt/slides/slide89.xml" ContentType="application/vnd.openxmlformats-officedocument.presentationml.slide+xml"/>
  <Override PartName="/ppt/slides/slide114.xml" ContentType="application/vnd.openxmlformats-officedocument.presentationml.slide+xml"/>
  <Override PartName="/ppt/slides/slide88.xml" ContentType="application/vnd.openxmlformats-officedocument.presentationml.slide+xml"/>
  <Override PartName="/ppt/slides/slide113.xml" ContentType="application/vnd.openxmlformats-officedocument.presentationml.slide+xml"/>
  <Override PartName="/ppt/slides/slide69.xml" ContentType="application/vnd.openxmlformats-officedocument.presentationml.slide+xml"/>
  <Override PartName="/ppt/slides/slide68.xml" ContentType="application/vnd.openxmlformats-officedocument.presentationml.slide+xml"/>
  <Override PartName="/ppt/slides/slide67.xml" ContentType="application/vnd.openxmlformats-officedocument.presentationml.slide+xml"/>
  <Override PartName="/ppt/slides/slide66.xml" ContentType="application/vnd.openxmlformats-officedocument.presentationml.slide+xml"/>
  <Override PartName="/ppt/slides/slide65.xml" ContentType="application/vnd.openxmlformats-officedocument.presentationml.slide+xml"/>
  <Override PartName="/ppt/slides/slide64.xml" ContentType="application/vnd.openxmlformats-officedocument.presentationml.slide+xml"/>
  <Override PartName="/ppt/slides/slide63.xml" ContentType="application/vnd.openxmlformats-officedocument.presentationml.slide+xml"/>
  <Override PartName="/ppt/slides/slide29.xml" ContentType="application/vnd.openxmlformats-officedocument.presentationml.slide+xml"/>
  <Override PartName="/ppt/slides/slide94.xml" ContentType="application/vnd.openxmlformats-officedocument.presentationml.slide+xml"/>
  <Override PartName="/ppt/slides/slide28.xml" ContentType="application/vnd.openxmlformats-officedocument.presentationml.slide+xml"/>
  <Override PartName="/ppt/slides/slide93.xml" ContentType="application/vnd.openxmlformats-officedocument.presentationml.slide+xml"/>
  <Override PartName="/ppt/slides/slide27.xml" ContentType="application/vnd.openxmlformats-officedocument.presentationml.slide+xml"/>
  <Override PartName="/ppt/slides/slide92.xml" ContentType="application/vnd.openxmlformats-officedocument.presentationml.slide+xml"/>
  <Override PartName="/ppt/slides/slide26.xml" ContentType="application/vnd.openxmlformats-officedocument.presentationml.slide+xml"/>
  <Override PartName="/ppt/slides/slide91.xml" ContentType="application/vnd.openxmlformats-officedocument.presentationml.slide+xml"/>
  <Override PartName="/ppt/slides/slide90.xml" ContentType="application/vnd.openxmlformats-officedocument.presentationml.slide+xml"/>
  <Override PartName="/ppt/slides/slide25.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22.xml" ContentType="application/vnd.openxmlformats-officedocument.presentationml.slide+xml"/>
  <Override PartName="/ppt/slides/slide112.xml" ContentType="application/vnd.openxmlformats-officedocument.presentationml.slide+xml"/>
  <Override PartName="/ppt/slides/slide59.xml" ContentType="application/vnd.openxmlformats-officedocument.presentationml.slide+xml"/>
  <Override PartName="/ppt/slides/slide21.xml" ContentType="application/vnd.openxmlformats-officedocument.presentationml.slide+xml"/>
  <Override PartName="/ppt/slides/slide111.xml" ContentType="application/vnd.openxmlformats-officedocument.presentationml.slide+xml"/>
  <Override PartName="/ppt/slides/slide58.xml" ContentType="application/vnd.openxmlformats-officedocument.presentationml.slide+xml"/>
  <Override PartName="/ppt/slides/slide19.xml" ContentType="application/vnd.openxmlformats-officedocument.presentationml.slide+xml"/>
  <Override PartName="/ppt/slides/slide84.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 id="2147483700" r:id="rId6"/>
    <p:sldMasterId id="2147483713" r:id="rId7"/>
    <p:sldMasterId id="2147483726" r:id="rId8"/>
    <p:sldMasterId id="2147483739" r:id="rId9"/>
  </p:sldMasterIdLst>
  <p:notesMasterIdLst>
    <p:notesMasterId r:id="rId10"/>
  </p:notesMasterIdLst>
  <p:sldIdLst>
    <p:sldId id="256" r:id="rId11"/>
    <p:sldId id="257" r:id="rId12"/>
    <p:sldId id="258" r:id="rId13"/>
    <p:sldId id="259" r:id="rId14"/>
    <p:sldId id="260" r:id="rId15"/>
    <p:sldId id="261" r:id="rId16"/>
    <p:sldId id="262" r:id="rId17"/>
    <p:sldId id="263" r:id="rId18"/>
    <p:sldId id="264" r:id="rId19"/>
    <p:sldId id="265" r:id="rId20"/>
    <p:sldId id="266" r:id="rId21"/>
    <p:sldId id="267" r:id="rId22"/>
    <p:sldId id="268" r:id="rId23"/>
    <p:sldId id="269" r:id="rId24"/>
    <p:sldId id="270" r:id="rId25"/>
    <p:sldId id="271" r:id="rId26"/>
    <p:sldId id="272" r:id="rId27"/>
    <p:sldId id="273" r:id="rId28"/>
    <p:sldId id="274" r:id="rId29"/>
    <p:sldId id="275" r:id="rId30"/>
    <p:sldId id="276" r:id="rId31"/>
    <p:sldId id="277" r:id="rId32"/>
    <p:sldId id="278" r:id="rId33"/>
    <p:sldId id="279" r:id="rId34"/>
    <p:sldId id="280" r:id="rId35"/>
    <p:sldId id="281" r:id="rId36"/>
    <p:sldId id="282" r:id="rId37"/>
    <p:sldId id="283" r:id="rId38"/>
    <p:sldId id="284" r:id="rId39"/>
    <p:sldId id="285" r:id="rId40"/>
    <p:sldId id="286" r:id="rId41"/>
    <p:sldId id="287" r:id="rId42"/>
    <p:sldId id="288" r:id="rId43"/>
    <p:sldId id="289" r:id="rId44"/>
    <p:sldId id="290" r:id="rId45"/>
    <p:sldId id="291" r:id="rId46"/>
    <p:sldId id="292" r:id="rId47"/>
    <p:sldId id="293" r:id="rId48"/>
    <p:sldId id="294" r:id="rId49"/>
    <p:sldId id="295" r:id="rId50"/>
    <p:sldId id="296" r:id="rId51"/>
    <p:sldId id="297" r:id="rId52"/>
    <p:sldId id="298" r:id="rId53"/>
    <p:sldId id="299" r:id="rId54"/>
    <p:sldId id="300" r:id="rId55"/>
    <p:sldId id="301" r:id="rId56"/>
    <p:sldId id="302" r:id="rId57"/>
    <p:sldId id="303" r:id="rId58"/>
    <p:sldId id="304" r:id="rId59"/>
    <p:sldId id="305" r:id="rId60"/>
    <p:sldId id="306" r:id="rId61"/>
    <p:sldId id="307" r:id="rId62"/>
    <p:sldId id="308" r:id="rId63"/>
    <p:sldId id="309" r:id="rId64"/>
    <p:sldId id="310" r:id="rId65"/>
    <p:sldId id="311" r:id="rId66"/>
    <p:sldId id="312" r:id="rId67"/>
    <p:sldId id="313" r:id="rId68"/>
    <p:sldId id="314" r:id="rId69"/>
    <p:sldId id="315" r:id="rId70"/>
    <p:sldId id="316" r:id="rId71"/>
    <p:sldId id="317" r:id="rId72"/>
    <p:sldId id="318" r:id="rId73"/>
    <p:sldId id="319" r:id="rId74"/>
    <p:sldId id="320" r:id="rId75"/>
    <p:sldId id="321" r:id="rId76"/>
    <p:sldId id="322" r:id="rId77"/>
    <p:sldId id="323" r:id="rId78"/>
    <p:sldId id="324" r:id="rId79"/>
    <p:sldId id="325" r:id="rId80"/>
    <p:sldId id="326" r:id="rId81"/>
    <p:sldId id="327" r:id="rId82"/>
    <p:sldId id="328" r:id="rId83"/>
    <p:sldId id="329" r:id="rId84"/>
    <p:sldId id="330" r:id="rId85"/>
    <p:sldId id="331" r:id="rId86"/>
    <p:sldId id="332" r:id="rId87"/>
    <p:sldId id="333" r:id="rId88"/>
    <p:sldId id="334" r:id="rId89"/>
    <p:sldId id="335" r:id="rId90"/>
    <p:sldId id="336" r:id="rId91"/>
    <p:sldId id="337" r:id="rId92"/>
    <p:sldId id="338" r:id="rId93"/>
    <p:sldId id="339" r:id="rId94"/>
    <p:sldId id="340" r:id="rId95"/>
    <p:sldId id="341" r:id="rId96"/>
    <p:sldId id="342" r:id="rId97"/>
    <p:sldId id="343" r:id="rId98"/>
    <p:sldId id="344" r:id="rId99"/>
    <p:sldId id="345" r:id="rId100"/>
    <p:sldId id="346" r:id="rId101"/>
    <p:sldId id="347" r:id="rId102"/>
    <p:sldId id="348" r:id="rId103"/>
    <p:sldId id="349" r:id="rId104"/>
    <p:sldId id="350" r:id="rId105"/>
    <p:sldId id="351" r:id="rId106"/>
    <p:sldId id="352" r:id="rId107"/>
    <p:sldId id="353" r:id="rId108"/>
    <p:sldId id="354" r:id="rId109"/>
    <p:sldId id="355" r:id="rId110"/>
    <p:sldId id="356" r:id="rId111"/>
    <p:sldId id="357" r:id="rId112"/>
    <p:sldId id="358" r:id="rId113"/>
    <p:sldId id="359" r:id="rId114"/>
    <p:sldId id="360" r:id="rId115"/>
    <p:sldId id="361" r:id="rId116"/>
    <p:sldId id="362" r:id="rId117"/>
    <p:sldId id="363" r:id="rId118"/>
    <p:sldId id="364" r:id="rId119"/>
    <p:sldId id="365" r:id="rId120"/>
    <p:sldId id="366" r:id="rId121"/>
    <p:sldId id="367" r:id="rId122"/>
    <p:sldId id="368" r:id="rId123"/>
    <p:sldId id="369" r:id="rId124"/>
    <p:sldId id="370" r:id="rId125"/>
    <p:sldId id="371" r:id="rId126"/>
    <p:sldId id="372" r:id="rId127"/>
    <p:sldId id="373" r:id="rId128"/>
    <p:sldId id="374" r:id="rId129"/>
  </p:sldIdLst>
  <p:sldSz cx="9144000" cy="5143500"/>
  <p:notesSz cx="6858000" cy="9144000"/>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slideMaster" Target="slideMasters/slideMaster8.xml"/><Relationship Id="rId10" Type="http://schemas.openxmlformats.org/officeDocument/2006/relationships/notesMaster" Target="notesMasters/notesMaster1.xml"/><Relationship Id="rId11" Type="http://schemas.openxmlformats.org/officeDocument/2006/relationships/slide" Target="slides/slide1.xml"/><Relationship Id="rId12" Type="http://schemas.openxmlformats.org/officeDocument/2006/relationships/slide" Target="slides/slide2.xml"/><Relationship Id="rId13" Type="http://schemas.openxmlformats.org/officeDocument/2006/relationships/slide" Target="slides/slide3.xml"/><Relationship Id="rId14" Type="http://schemas.openxmlformats.org/officeDocument/2006/relationships/slide" Target="slides/slide4.xml"/><Relationship Id="rId15" Type="http://schemas.openxmlformats.org/officeDocument/2006/relationships/slide" Target="slides/slide5.xml"/><Relationship Id="rId16" Type="http://schemas.openxmlformats.org/officeDocument/2006/relationships/slide" Target="slides/slide6.xml"/><Relationship Id="rId17" Type="http://schemas.openxmlformats.org/officeDocument/2006/relationships/slide" Target="slides/slide7.xml"/><Relationship Id="rId18" Type="http://schemas.openxmlformats.org/officeDocument/2006/relationships/slide" Target="slides/slide8.xml"/><Relationship Id="rId19" Type="http://schemas.openxmlformats.org/officeDocument/2006/relationships/slide" Target="slides/slide9.xml"/><Relationship Id="rId20" Type="http://schemas.openxmlformats.org/officeDocument/2006/relationships/slide" Target="slides/slide10.xml"/><Relationship Id="rId21" Type="http://schemas.openxmlformats.org/officeDocument/2006/relationships/slide" Target="slides/slide11.xml"/><Relationship Id="rId22" Type="http://schemas.openxmlformats.org/officeDocument/2006/relationships/slide" Target="slides/slide12.xml"/><Relationship Id="rId23" Type="http://schemas.openxmlformats.org/officeDocument/2006/relationships/slide" Target="slides/slide13.xml"/><Relationship Id="rId24" Type="http://schemas.openxmlformats.org/officeDocument/2006/relationships/slide" Target="slides/slide14.xml"/><Relationship Id="rId25" Type="http://schemas.openxmlformats.org/officeDocument/2006/relationships/slide" Target="slides/slide15.xml"/><Relationship Id="rId26" Type="http://schemas.openxmlformats.org/officeDocument/2006/relationships/slide" Target="slides/slide16.xml"/><Relationship Id="rId27" Type="http://schemas.openxmlformats.org/officeDocument/2006/relationships/slide" Target="slides/slide17.xml"/><Relationship Id="rId28" Type="http://schemas.openxmlformats.org/officeDocument/2006/relationships/slide" Target="slides/slide18.xml"/><Relationship Id="rId29" Type="http://schemas.openxmlformats.org/officeDocument/2006/relationships/slide" Target="slides/slide19.xml"/><Relationship Id="rId30" Type="http://schemas.openxmlformats.org/officeDocument/2006/relationships/slide" Target="slides/slide20.xml"/><Relationship Id="rId31" Type="http://schemas.openxmlformats.org/officeDocument/2006/relationships/slide" Target="slides/slide21.xml"/><Relationship Id="rId32" Type="http://schemas.openxmlformats.org/officeDocument/2006/relationships/slide" Target="slides/slide22.xml"/><Relationship Id="rId33" Type="http://schemas.openxmlformats.org/officeDocument/2006/relationships/slide" Target="slides/slide23.xml"/><Relationship Id="rId34" Type="http://schemas.openxmlformats.org/officeDocument/2006/relationships/slide" Target="slides/slide24.xml"/><Relationship Id="rId35" Type="http://schemas.openxmlformats.org/officeDocument/2006/relationships/slide" Target="slides/slide25.xml"/><Relationship Id="rId36" Type="http://schemas.openxmlformats.org/officeDocument/2006/relationships/slide" Target="slides/slide26.xml"/><Relationship Id="rId37" Type="http://schemas.openxmlformats.org/officeDocument/2006/relationships/slide" Target="slides/slide27.xml"/><Relationship Id="rId38" Type="http://schemas.openxmlformats.org/officeDocument/2006/relationships/slide" Target="slides/slide28.xml"/><Relationship Id="rId39" Type="http://schemas.openxmlformats.org/officeDocument/2006/relationships/slide" Target="slides/slide29.xml"/><Relationship Id="rId40" Type="http://schemas.openxmlformats.org/officeDocument/2006/relationships/slide" Target="slides/slide30.xml"/><Relationship Id="rId41" Type="http://schemas.openxmlformats.org/officeDocument/2006/relationships/slide" Target="slides/slide31.xml"/><Relationship Id="rId42" Type="http://schemas.openxmlformats.org/officeDocument/2006/relationships/slide" Target="slides/slide32.xml"/><Relationship Id="rId43" Type="http://schemas.openxmlformats.org/officeDocument/2006/relationships/slide" Target="slides/slide33.xml"/><Relationship Id="rId44" Type="http://schemas.openxmlformats.org/officeDocument/2006/relationships/slide" Target="slides/slide34.xml"/><Relationship Id="rId45" Type="http://schemas.openxmlformats.org/officeDocument/2006/relationships/slide" Target="slides/slide35.xml"/><Relationship Id="rId46" Type="http://schemas.openxmlformats.org/officeDocument/2006/relationships/slide" Target="slides/slide36.xml"/><Relationship Id="rId47" Type="http://schemas.openxmlformats.org/officeDocument/2006/relationships/slide" Target="slides/slide37.xml"/><Relationship Id="rId48" Type="http://schemas.openxmlformats.org/officeDocument/2006/relationships/slide" Target="slides/slide38.xml"/><Relationship Id="rId49" Type="http://schemas.openxmlformats.org/officeDocument/2006/relationships/slide" Target="slides/slide39.xml"/><Relationship Id="rId50" Type="http://schemas.openxmlformats.org/officeDocument/2006/relationships/slide" Target="slides/slide40.xml"/><Relationship Id="rId51" Type="http://schemas.openxmlformats.org/officeDocument/2006/relationships/slide" Target="slides/slide41.xml"/><Relationship Id="rId52" Type="http://schemas.openxmlformats.org/officeDocument/2006/relationships/slide" Target="slides/slide42.xml"/><Relationship Id="rId53" Type="http://schemas.openxmlformats.org/officeDocument/2006/relationships/slide" Target="slides/slide43.xml"/><Relationship Id="rId54" Type="http://schemas.openxmlformats.org/officeDocument/2006/relationships/slide" Target="slides/slide44.xml"/><Relationship Id="rId55" Type="http://schemas.openxmlformats.org/officeDocument/2006/relationships/slide" Target="slides/slide45.xml"/><Relationship Id="rId56" Type="http://schemas.openxmlformats.org/officeDocument/2006/relationships/slide" Target="slides/slide46.xml"/><Relationship Id="rId57" Type="http://schemas.openxmlformats.org/officeDocument/2006/relationships/slide" Target="slides/slide47.xml"/><Relationship Id="rId58" Type="http://schemas.openxmlformats.org/officeDocument/2006/relationships/slide" Target="slides/slide48.xml"/><Relationship Id="rId59" Type="http://schemas.openxmlformats.org/officeDocument/2006/relationships/slide" Target="slides/slide49.xml"/><Relationship Id="rId60" Type="http://schemas.openxmlformats.org/officeDocument/2006/relationships/slide" Target="slides/slide50.xml"/><Relationship Id="rId61" Type="http://schemas.openxmlformats.org/officeDocument/2006/relationships/slide" Target="slides/slide51.xml"/><Relationship Id="rId62" Type="http://schemas.openxmlformats.org/officeDocument/2006/relationships/slide" Target="slides/slide52.xml"/><Relationship Id="rId63" Type="http://schemas.openxmlformats.org/officeDocument/2006/relationships/slide" Target="slides/slide53.xml"/><Relationship Id="rId64" Type="http://schemas.openxmlformats.org/officeDocument/2006/relationships/slide" Target="slides/slide54.xml"/><Relationship Id="rId65" Type="http://schemas.openxmlformats.org/officeDocument/2006/relationships/slide" Target="slides/slide55.xml"/><Relationship Id="rId66" Type="http://schemas.openxmlformats.org/officeDocument/2006/relationships/slide" Target="slides/slide56.xml"/><Relationship Id="rId67" Type="http://schemas.openxmlformats.org/officeDocument/2006/relationships/slide" Target="slides/slide57.xml"/><Relationship Id="rId68" Type="http://schemas.openxmlformats.org/officeDocument/2006/relationships/slide" Target="slides/slide58.xml"/><Relationship Id="rId69" Type="http://schemas.openxmlformats.org/officeDocument/2006/relationships/slide" Target="slides/slide59.xml"/><Relationship Id="rId70" Type="http://schemas.openxmlformats.org/officeDocument/2006/relationships/slide" Target="slides/slide60.xml"/><Relationship Id="rId71" Type="http://schemas.openxmlformats.org/officeDocument/2006/relationships/slide" Target="slides/slide61.xml"/><Relationship Id="rId72" Type="http://schemas.openxmlformats.org/officeDocument/2006/relationships/slide" Target="slides/slide62.xml"/><Relationship Id="rId73" Type="http://schemas.openxmlformats.org/officeDocument/2006/relationships/slide" Target="slides/slide63.xml"/><Relationship Id="rId74" Type="http://schemas.openxmlformats.org/officeDocument/2006/relationships/slide" Target="slides/slide64.xml"/><Relationship Id="rId75" Type="http://schemas.openxmlformats.org/officeDocument/2006/relationships/slide" Target="slides/slide65.xml"/><Relationship Id="rId76" Type="http://schemas.openxmlformats.org/officeDocument/2006/relationships/slide" Target="slides/slide66.xml"/><Relationship Id="rId77" Type="http://schemas.openxmlformats.org/officeDocument/2006/relationships/slide" Target="slides/slide67.xml"/><Relationship Id="rId78" Type="http://schemas.openxmlformats.org/officeDocument/2006/relationships/slide" Target="slides/slide68.xml"/><Relationship Id="rId79" Type="http://schemas.openxmlformats.org/officeDocument/2006/relationships/slide" Target="slides/slide69.xml"/><Relationship Id="rId80" Type="http://schemas.openxmlformats.org/officeDocument/2006/relationships/slide" Target="slides/slide70.xml"/><Relationship Id="rId81" Type="http://schemas.openxmlformats.org/officeDocument/2006/relationships/slide" Target="slides/slide71.xml"/><Relationship Id="rId82" Type="http://schemas.openxmlformats.org/officeDocument/2006/relationships/slide" Target="slides/slide72.xml"/><Relationship Id="rId83" Type="http://schemas.openxmlformats.org/officeDocument/2006/relationships/slide" Target="slides/slide73.xml"/><Relationship Id="rId84" Type="http://schemas.openxmlformats.org/officeDocument/2006/relationships/slide" Target="slides/slide74.xml"/><Relationship Id="rId85" Type="http://schemas.openxmlformats.org/officeDocument/2006/relationships/slide" Target="slides/slide75.xml"/><Relationship Id="rId86" Type="http://schemas.openxmlformats.org/officeDocument/2006/relationships/slide" Target="slides/slide76.xml"/><Relationship Id="rId87" Type="http://schemas.openxmlformats.org/officeDocument/2006/relationships/slide" Target="slides/slide77.xml"/><Relationship Id="rId88" Type="http://schemas.openxmlformats.org/officeDocument/2006/relationships/slide" Target="slides/slide78.xml"/><Relationship Id="rId89" Type="http://schemas.openxmlformats.org/officeDocument/2006/relationships/slide" Target="slides/slide79.xml"/><Relationship Id="rId90" Type="http://schemas.openxmlformats.org/officeDocument/2006/relationships/slide" Target="slides/slide80.xml"/><Relationship Id="rId91" Type="http://schemas.openxmlformats.org/officeDocument/2006/relationships/slide" Target="slides/slide81.xml"/><Relationship Id="rId92" Type="http://schemas.openxmlformats.org/officeDocument/2006/relationships/slide" Target="slides/slide82.xml"/><Relationship Id="rId93" Type="http://schemas.openxmlformats.org/officeDocument/2006/relationships/slide" Target="slides/slide83.xml"/><Relationship Id="rId94" Type="http://schemas.openxmlformats.org/officeDocument/2006/relationships/slide" Target="slides/slide84.xml"/><Relationship Id="rId95" Type="http://schemas.openxmlformats.org/officeDocument/2006/relationships/slide" Target="slides/slide85.xml"/><Relationship Id="rId96" Type="http://schemas.openxmlformats.org/officeDocument/2006/relationships/slide" Target="slides/slide86.xml"/><Relationship Id="rId97" Type="http://schemas.openxmlformats.org/officeDocument/2006/relationships/slide" Target="slides/slide87.xml"/><Relationship Id="rId98" Type="http://schemas.openxmlformats.org/officeDocument/2006/relationships/slide" Target="slides/slide88.xml"/><Relationship Id="rId99" Type="http://schemas.openxmlformats.org/officeDocument/2006/relationships/slide" Target="slides/slide89.xml"/><Relationship Id="rId100" Type="http://schemas.openxmlformats.org/officeDocument/2006/relationships/slide" Target="slides/slide90.xml"/><Relationship Id="rId101" Type="http://schemas.openxmlformats.org/officeDocument/2006/relationships/slide" Target="slides/slide91.xml"/><Relationship Id="rId102" Type="http://schemas.openxmlformats.org/officeDocument/2006/relationships/slide" Target="slides/slide92.xml"/><Relationship Id="rId103" Type="http://schemas.openxmlformats.org/officeDocument/2006/relationships/slide" Target="slides/slide93.xml"/><Relationship Id="rId104" Type="http://schemas.openxmlformats.org/officeDocument/2006/relationships/slide" Target="slides/slide94.xml"/><Relationship Id="rId105" Type="http://schemas.openxmlformats.org/officeDocument/2006/relationships/slide" Target="slides/slide95.xml"/><Relationship Id="rId106" Type="http://schemas.openxmlformats.org/officeDocument/2006/relationships/slide" Target="slides/slide96.xml"/><Relationship Id="rId107" Type="http://schemas.openxmlformats.org/officeDocument/2006/relationships/slide" Target="slides/slide97.xml"/><Relationship Id="rId108" Type="http://schemas.openxmlformats.org/officeDocument/2006/relationships/slide" Target="slides/slide98.xml"/><Relationship Id="rId109" Type="http://schemas.openxmlformats.org/officeDocument/2006/relationships/slide" Target="slides/slide99.xml"/><Relationship Id="rId110" Type="http://schemas.openxmlformats.org/officeDocument/2006/relationships/slide" Target="slides/slide100.xml"/><Relationship Id="rId111" Type="http://schemas.openxmlformats.org/officeDocument/2006/relationships/slide" Target="slides/slide101.xml"/><Relationship Id="rId112" Type="http://schemas.openxmlformats.org/officeDocument/2006/relationships/slide" Target="slides/slide102.xml"/><Relationship Id="rId113" Type="http://schemas.openxmlformats.org/officeDocument/2006/relationships/slide" Target="slides/slide103.xml"/><Relationship Id="rId114" Type="http://schemas.openxmlformats.org/officeDocument/2006/relationships/slide" Target="slides/slide104.xml"/><Relationship Id="rId115" Type="http://schemas.openxmlformats.org/officeDocument/2006/relationships/slide" Target="slides/slide105.xml"/><Relationship Id="rId116" Type="http://schemas.openxmlformats.org/officeDocument/2006/relationships/slide" Target="slides/slide106.xml"/><Relationship Id="rId117" Type="http://schemas.openxmlformats.org/officeDocument/2006/relationships/slide" Target="slides/slide107.xml"/><Relationship Id="rId118" Type="http://schemas.openxmlformats.org/officeDocument/2006/relationships/slide" Target="slides/slide108.xml"/><Relationship Id="rId119" Type="http://schemas.openxmlformats.org/officeDocument/2006/relationships/slide" Target="slides/slide109.xml"/><Relationship Id="rId120" Type="http://schemas.openxmlformats.org/officeDocument/2006/relationships/slide" Target="slides/slide110.xml"/><Relationship Id="rId121" Type="http://schemas.openxmlformats.org/officeDocument/2006/relationships/slide" Target="slides/slide111.xml"/><Relationship Id="rId122" Type="http://schemas.openxmlformats.org/officeDocument/2006/relationships/slide" Target="slides/slide112.xml"/><Relationship Id="rId123" Type="http://schemas.openxmlformats.org/officeDocument/2006/relationships/slide" Target="slides/slide113.xml"/><Relationship Id="rId124" Type="http://schemas.openxmlformats.org/officeDocument/2006/relationships/slide" Target="slides/slide114.xml"/><Relationship Id="rId125" Type="http://schemas.openxmlformats.org/officeDocument/2006/relationships/slide" Target="slides/slide115.xml"/><Relationship Id="rId126" Type="http://schemas.openxmlformats.org/officeDocument/2006/relationships/slide" Target="slides/slide116.xml"/><Relationship Id="rId127" Type="http://schemas.openxmlformats.org/officeDocument/2006/relationships/slide" Target="slides/slide117.xml"/><Relationship Id="rId128" Type="http://schemas.openxmlformats.org/officeDocument/2006/relationships/slide" Target="slides/slide118.xml"/><Relationship Id="rId129" Type="http://schemas.openxmlformats.org/officeDocument/2006/relationships/slide" Target="slides/slide119.xml"/><Relationship Id="rId130" Type="http://schemas.openxmlformats.org/officeDocument/2006/relationships/presProps" Target="presProps.xml"/>
</Relationships>
</file>

<file path=ppt/notesMasters/_rels/notesMaster1.xml.rels><?xml version="1.0" encoding="UTF-8"?>
<Relationships xmlns="http://schemas.openxmlformats.org/package/2006/relationships"><Relationship Id="rId1" Type="http://schemas.openxmlformats.org/officeDocument/2006/relationships/theme" Target="../theme/theme9.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4" name="PlaceHolder 1"/>
          <p:cNvSpPr>
            <a:spLocks noGrp="1"/>
          </p:cNvSpPr>
          <p:nvPr>
            <p:ph type="sldImg"/>
          </p:nvPr>
        </p:nvSpPr>
        <p:spPr>
          <a:xfrm>
            <a:off x="533520" y="764280"/>
            <a:ext cx="6704640" cy="3771360"/>
          </a:xfrm>
          <a:prstGeom prst="rect">
            <a:avLst/>
          </a:prstGeom>
          <a:noFill/>
          <a:ln w="0">
            <a:noFill/>
          </a:ln>
        </p:spPr>
        <p:txBody>
          <a:bodyPr lIns="0" rIns="0" tIns="0" bIns="0" anchor="ctr">
            <a:noAutofit/>
          </a:bodyPr>
          <a:p>
            <a:pPr algn="ctr"/>
            <a:r>
              <a:rPr b="0" lang="en-US" sz="4400" spc="-1" strike="noStrike">
                <a:latin typeface="Arial"/>
              </a:rPr>
              <a:t>Click to move the slide</a:t>
            </a:r>
            <a:endParaRPr b="0" lang="en-US" sz="4400" spc="-1" strike="noStrike">
              <a:latin typeface="Arial"/>
            </a:endParaRPr>
          </a:p>
        </p:txBody>
      </p:sp>
      <p:sp>
        <p:nvSpPr>
          <p:cNvPr id="305" name="PlaceHolder 2"/>
          <p:cNvSpPr>
            <a:spLocks noGrp="1"/>
          </p:cNvSpPr>
          <p:nvPr>
            <p:ph type="body"/>
          </p:nvPr>
        </p:nvSpPr>
        <p:spPr>
          <a:xfrm>
            <a:off x="777240" y="4777560"/>
            <a:ext cx="6217560" cy="4525920"/>
          </a:xfrm>
          <a:prstGeom prst="rect">
            <a:avLst/>
          </a:prstGeom>
          <a:noFill/>
          <a:ln w="0">
            <a:noFill/>
          </a:ln>
        </p:spPr>
        <p:txBody>
          <a:bodyPr lIns="0" rIns="0" tIns="0" bIns="0" anchor="t">
            <a:noAutofit/>
          </a:bodyPr>
          <a:p>
            <a:r>
              <a:rPr b="0" lang="en-US" sz="2000" spc="-1" strike="noStrike">
                <a:latin typeface="Arial"/>
              </a:rPr>
              <a:t>Click to edit the notes format</a:t>
            </a:r>
            <a:endParaRPr b="0" lang="en-US" sz="2000" spc="-1" strike="noStrike">
              <a:latin typeface="Arial"/>
            </a:endParaRPr>
          </a:p>
        </p:txBody>
      </p:sp>
      <p:sp>
        <p:nvSpPr>
          <p:cNvPr id="306" name="PlaceHolder 3"/>
          <p:cNvSpPr>
            <a:spLocks noGrp="1"/>
          </p:cNvSpPr>
          <p:nvPr>
            <p:ph type="hdr"/>
          </p:nvPr>
        </p:nvSpPr>
        <p:spPr>
          <a:xfrm>
            <a:off x="0" y="0"/>
            <a:ext cx="3372840" cy="502560"/>
          </a:xfrm>
          <a:prstGeom prst="rect">
            <a:avLst/>
          </a:prstGeom>
          <a:noFill/>
          <a:ln w="0">
            <a:noFill/>
          </a:ln>
        </p:spPr>
        <p:txBody>
          <a:bodyPr lIns="0" rIns="0" tIns="0" bIns="0" anchor="t">
            <a:noAutofit/>
          </a:bodyPr>
          <a:p>
            <a:r>
              <a:rPr b="0" lang="en-US" sz="1400" spc="-1" strike="noStrike">
                <a:latin typeface="Times New Roman"/>
              </a:rPr>
              <a:t>&lt;header&gt;</a:t>
            </a:r>
            <a:endParaRPr b="0" lang="en-US" sz="1400" spc="-1" strike="noStrike">
              <a:latin typeface="Times New Roman"/>
            </a:endParaRPr>
          </a:p>
        </p:txBody>
      </p:sp>
      <p:sp>
        <p:nvSpPr>
          <p:cNvPr id="307" name="PlaceHolder 4"/>
          <p:cNvSpPr>
            <a:spLocks noGrp="1"/>
          </p:cNvSpPr>
          <p:nvPr>
            <p:ph type="dt"/>
          </p:nvPr>
        </p:nvSpPr>
        <p:spPr>
          <a:xfrm>
            <a:off x="4399200" y="0"/>
            <a:ext cx="3372840" cy="502560"/>
          </a:xfrm>
          <a:prstGeom prst="rect">
            <a:avLst/>
          </a:prstGeom>
          <a:noFill/>
          <a:ln w="0">
            <a:noFill/>
          </a:ln>
        </p:spPr>
        <p:txBody>
          <a:bodyPr lIns="0" rIns="0" tIns="0" bIns="0" anchor="t">
            <a:noAutofit/>
          </a:bodyPr>
          <a:p>
            <a:pPr algn="r"/>
            <a:r>
              <a:rPr b="0" lang="en-US" sz="1400" spc="-1" strike="noStrike">
                <a:latin typeface="Times New Roman"/>
              </a:rPr>
              <a:t>&lt;date/time&gt;</a:t>
            </a:r>
            <a:endParaRPr b="0" lang="en-US" sz="1400" spc="-1" strike="noStrike">
              <a:latin typeface="Times New Roman"/>
            </a:endParaRPr>
          </a:p>
        </p:txBody>
      </p:sp>
      <p:sp>
        <p:nvSpPr>
          <p:cNvPr id="308" name="PlaceHolder 5"/>
          <p:cNvSpPr>
            <a:spLocks noGrp="1"/>
          </p:cNvSpPr>
          <p:nvPr>
            <p:ph type="ftr"/>
          </p:nvPr>
        </p:nvSpPr>
        <p:spPr>
          <a:xfrm>
            <a:off x="0" y="9555480"/>
            <a:ext cx="3372840" cy="502560"/>
          </a:xfrm>
          <a:prstGeom prst="rect">
            <a:avLst/>
          </a:prstGeom>
          <a:noFill/>
          <a:ln w="0">
            <a:noFill/>
          </a:ln>
        </p:spPr>
        <p:txBody>
          <a:bodyPr lIns="0" rIns="0" tIns="0" bIns="0" anchor="b">
            <a:noAutofit/>
          </a:bodyPr>
          <a:p>
            <a:r>
              <a:rPr b="0" lang="en-US" sz="1400" spc="-1" strike="noStrike">
                <a:latin typeface="Times New Roman"/>
              </a:rPr>
              <a:t>&lt;footer&gt;</a:t>
            </a:r>
            <a:endParaRPr b="0" lang="en-US" sz="1400" spc="-1" strike="noStrike">
              <a:latin typeface="Times New Roman"/>
            </a:endParaRPr>
          </a:p>
        </p:txBody>
      </p:sp>
      <p:sp>
        <p:nvSpPr>
          <p:cNvPr id="309" name="PlaceHolder 6"/>
          <p:cNvSpPr>
            <a:spLocks noGrp="1"/>
          </p:cNvSpPr>
          <p:nvPr>
            <p:ph type="sldNum"/>
          </p:nvPr>
        </p:nvSpPr>
        <p:spPr>
          <a:xfrm>
            <a:off x="4399200" y="9555480"/>
            <a:ext cx="3372840" cy="502560"/>
          </a:xfrm>
          <a:prstGeom prst="rect">
            <a:avLst/>
          </a:prstGeom>
          <a:noFill/>
          <a:ln w="0">
            <a:noFill/>
          </a:ln>
        </p:spPr>
        <p:txBody>
          <a:bodyPr lIns="0" rIns="0" tIns="0" bIns="0" anchor="b">
            <a:noAutofit/>
          </a:bodyPr>
          <a:p>
            <a:pPr algn="r"/>
            <a:fld id="{478996D7-D5B3-48B3-9812-B615C74BF7C1}" type="slidenum">
              <a:rPr b="0" lang="en-US" sz="1400" spc="-1" strike="noStrike">
                <a:latin typeface="Times New Roman"/>
              </a:rPr>
              <a:t>&lt;number&gt;</a:t>
            </a:fld>
            <a:endParaRPr b="0" lang="en-US"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15.xml.rels><?xml version="1.0" encoding="UTF-8"?>
<Relationships xmlns="http://schemas.openxmlformats.org/package/2006/relationships"><Relationship Id="rId1" Type="http://schemas.openxmlformats.org/officeDocument/2006/relationships/slide" Target="../slides/slide115.xml"/><Relationship Id="rId2" Type="http://schemas.openxmlformats.org/officeDocument/2006/relationships/notesMaster" Target="../notesMasters/notesMaster1.xml"/>
</Relationships>
</file>

<file path=ppt/notesSlides/_rels/notesSlide13.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
</Relationships>
</file>

<file path=ppt/notesSlides/_rels/notesSlide15.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
</Relationships>
</file>

<file path=ppt/notesSlides/_rels/notesSlide26.xml.rels><?xml version="1.0" encoding="UTF-8"?>
<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
</Relationships>
</file>

<file path=ppt/notesSlides/_rels/notesSlide34.xml.rels><?xml version="1.0" encoding="UTF-8"?>
<Relationships xmlns="http://schemas.openxmlformats.org/package/2006/relationships"><Relationship Id="rId1" Type="http://schemas.openxmlformats.org/officeDocument/2006/relationships/slide" Target="../slides/slide34.xml"/><Relationship Id="rId2" Type="http://schemas.openxmlformats.org/officeDocument/2006/relationships/notesMaster" Target="../notesMasters/notesMaster1.xml"/>
</Relationships>
</file>

<file path=ppt/notesSlides/_rels/notesSlide35.xml.rels><?xml version="1.0" encoding="UTF-8"?>
<Relationships xmlns="http://schemas.openxmlformats.org/package/2006/relationships"><Relationship Id="rId1" Type="http://schemas.openxmlformats.org/officeDocument/2006/relationships/slide" Target="../slides/slide35.xml"/><Relationship Id="rId2" Type="http://schemas.openxmlformats.org/officeDocument/2006/relationships/notesMaster" Target="../notesMasters/notesMaster1.xml"/>
</Relationships>
</file>

<file path=ppt/notesSlides/_rels/notesSlide36.xml.rels><?xml version="1.0" encoding="UTF-8"?>
<Relationships xmlns="http://schemas.openxmlformats.org/package/2006/relationships"><Relationship Id="rId1" Type="http://schemas.openxmlformats.org/officeDocument/2006/relationships/slide" Target="../slides/slide36.xml"/><Relationship Id="rId2" Type="http://schemas.openxmlformats.org/officeDocument/2006/relationships/notesMaster" Target="../notesMasters/notesMaster1.xml"/>
</Relationships>
</file>

<file path=ppt/notesSlides/_rels/notesSlide39.xml.rels><?xml version="1.0" encoding="UTF-8"?>
<Relationships xmlns="http://schemas.openxmlformats.org/package/2006/relationships"><Relationship Id="rId1" Type="http://schemas.openxmlformats.org/officeDocument/2006/relationships/slide" Target="../slides/slide39.xml"/><Relationship Id="rId2" Type="http://schemas.openxmlformats.org/officeDocument/2006/relationships/notesMaster" Target="../notesMasters/notesMaster1.xml"/>
</Relationships>
</file>

<file path=ppt/notesSlides/_rels/notesSlide43.xml.rels><?xml version="1.0" encoding="UTF-8"?>
<Relationships xmlns="http://schemas.openxmlformats.org/package/2006/relationships"><Relationship Id="rId1" Type="http://schemas.openxmlformats.org/officeDocument/2006/relationships/slide" Target="../slides/slide43.xml"/><Relationship Id="rId2" Type="http://schemas.openxmlformats.org/officeDocument/2006/relationships/notesMaster" Target="../notesMasters/notesMaster1.xml"/>
</Relationships>
</file>

<file path=ppt/notesSlides/_rels/notesSlide44.xml.rels><?xml version="1.0" encoding="UTF-8"?>
<Relationships xmlns="http://schemas.openxmlformats.org/package/2006/relationships"><Relationship Id="rId1" Type="http://schemas.openxmlformats.org/officeDocument/2006/relationships/slide" Target="../slides/slide44.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_rels/notesSlide64.xml.rels><?xml version="1.0" encoding="UTF-8"?>
<Relationships xmlns="http://schemas.openxmlformats.org/package/2006/relationships"><Relationship Id="rId1" Type="http://schemas.openxmlformats.org/officeDocument/2006/relationships/slide" Target="../slides/slide64.xml"/><Relationship Id="rId2" Type="http://schemas.openxmlformats.org/officeDocument/2006/relationships/notesMaster" Target="../notesMasters/notesMaster1.xml"/>
</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
</Relationships>
</file>

<file path=ppt/notesSlides/_rels/notesSlide73.xml.rels><?xml version="1.0" encoding="UTF-8"?>
<Relationships xmlns="http://schemas.openxmlformats.org/package/2006/relationships"><Relationship Id="rId1" Type="http://schemas.openxmlformats.org/officeDocument/2006/relationships/hyperlink" Target="https://www.terraform.io/docs/configuration/resources.html#depends_on-explicit-resource-dependencies" TargetMode="External"/><Relationship Id="rId2" Type="http://schemas.openxmlformats.org/officeDocument/2006/relationships/hyperlink" Target="https://www.terraform.io/docs/configuration/resources.html#depends_on-explicit-resource-dependencies" TargetMode="External"/><Relationship Id="rId3" Type="http://schemas.openxmlformats.org/officeDocument/2006/relationships/hyperlink" Target="https://www.terraform.io/docs/configuration/resources.html#depends_on-explicit-resource-dependencies" TargetMode="External"/><Relationship Id="rId4" Type="http://schemas.openxmlformats.org/officeDocument/2006/relationships/slide" Target="../slides/slide73.xml"/><Relationship Id="rId5"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
</Relationships>
</file>

<file path=ppt/notesSlides/_rels/notesSlide93.xml.rels><?xml version="1.0" encoding="UTF-8"?>
<Relationships xmlns="http://schemas.openxmlformats.org/package/2006/relationships"><Relationship Id="rId1" Type="http://schemas.openxmlformats.org/officeDocument/2006/relationships/slide" Target="../slides/slide93.xml"/><Relationship Id="rId2" Type="http://schemas.openxmlformats.org/officeDocument/2006/relationships/notesMaster" Target="../notesMasters/notesMaster1.xml"/>
</Relationships>
</file>

<file path=ppt/notesSlides/_rels/notesSlide95.xml.rels><?xml version="1.0" encoding="UTF-8"?>
<Relationships xmlns="http://schemas.openxmlformats.org/package/2006/relationships"><Relationship Id="rId1" Type="http://schemas.openxmlformats.org/officeDocument/2006/relationships/slide" Target="../slides/slide95.xml"/><Relationship Id="rId2" Type="http://schemas.openxmlformats.org/officeDocument/2006/relationships/notesMaster" Target="../notesMasters/notesMaster1.xml"/>
</Relationships>
</file>

<file path=ppt/notesSlides/notesSlide11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43" name="PlaceHolder 1"/>
          <p:cNvSpPr>
            <a:spLocks noGrp="1"/>
          </p:cNvSpPr>
          <p:nvPr>
            <p:ph type="sldImg"/>
          </p:nvPr>
        </p:nvSpPr>
        <p:spPr>
          <a:xfrm>
            <a:off x="381240" y="694800"/>
            <a:ext cx="6095160" cy="3428640"/>
          </a:xfrm>
          <a:prstGeom prst="rect">
            <a:avLst/>
          </a:prstGeom>
          <a:ln w="0">
            <a:noFill/>
          </a:ln>
        </p:spPr>
      </p:sp>
      <p:sp>
        <p:nvSpPr>
          <p:cNvPr id="744" name="PlaceHolder 2"/>
          <p:cNvSpPr>
            <a:spLocks noGrp="1"/>
          </p:cNvSpPr>
          <p:nvPr>
            <p:ph type="body"/>
          </p:nvPr>
        </p:nvSpPr>
        <p:spPr>
          <a:xfrm>
            <a:off x="685800" y="4343400"/>
            <a:ext cx="5486040" cy="4114440"/>
          </a:xfrm>
          <a:prstGeom prst="rect">
            <a:avLst/>
          </a:prstGeom>
          <a:noFill/>
          <a:ln w="0">
            <a:noFill/>
          </a:ln>
        </p:spPr>
        <p:txBody>
          <a:bodyPr lIns="0" rIns="0" tIns="0" bIns="0" anchor="t">
            <a:noAutofit/>
          </a:bodyPr>
          <a:p>
            <a:r>
              <a:rPr b="0" lang="en-US" sz="2000" spc="-1" strike="noStrike">
                <a:latin typeface="Arial"/>
              </a:rPr>
              <a:t>Sentinel checks between Plan and Apply steps in terraform cloud</a:t>
            </a:r>
            <a:endParaRPr b="0" lang="en-US" sz="2000" spc="-1" strike="noStrike">
              <a:latin typeface="Arial"/>
            </a:endParaRPr>
          </a:p>
          <a:p>
            <a:endParaRPr b="0" lang="en-US" sz="2000" spc="-1" strike="noStrike">
              <a:latin typeface="Arial"/>
            </a:endParaRPr>
          </a:p>
          <a:p>
            <a:r>
              <a:rPr b="0" lang="en-US" sz="2000" spc="-1" strike="noStrike">
                <a:latin typeface="Arial"/>
              </a:rPr>
              <a:t>Stops run from being applied unless user with sufficient </a:t>
            </a:r>
            <a:r>
              <a:rPr b="0" lang="en-US" sz="2000" spc="-1" strike="noStrike">
                <a:latin typeface="Arial"/>
              </a:rPr>
              <a:t>privileges</a:t>
            </a:r>
            <a:r>
              <a:rPr b="0" lang="en-US" sz="2000" spc="-1" strike="noStrike">
                <a:latin typeface="Arial"/>
              </a:rPr>
              <a:t> overrides it</a:t>
            </a:r>
            <a:endParaRPr b="0" lang="en-US" sz="2000" spc="-1" strike="noStrike">
              <a:latin typeface="Arial"/>
            </a:endParaRPr>
          </a:p>
          <a:p>
            <a:endParaRPr b="0" lang="en-US" sz="2000" spc="-1" strike="noStrike">
              <a:latin typeface="Arial"/>
            </a:endParaRPr>
          </a:p>
          <a:p>
            <a:endParaRPr b="0" lang="en-US" sz="2000" spc="-1" strike="noStrike">
              <a:latin typeface="Arial"/>
            </a:endParaRPr>
          </a:p>
        </p:txBody>
      </p:sp>
    </p:spTree>
  </p:cSld>
</p:notes>
</file>

<file path=ppt/notesSlides/notesSlide1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14" name="PlaceHolder 1"/>
          <p:cNvSpPr>
            <a:spLocks noGrp="1"/>
          </p:cNvSpPr>
          <p:nvPr>
            <p:ph type="sldImg"/>
          </p:nvPr>
        </p:nvSpPr>
        <p:spPr>
          <a:xfrm>
            <a:off x="685800" y="1143000"/>
            <a:ext cx="5485320" cy="3085200"/>
          </a:xfrm>
          <a:prstGeom prst="rect">
            <a:avLst/>
          </a:prstGeom>
          <a:ln w="0">
            <a:noFill/>
          </a:ln>
        </p:spPr>
      </p:sp>
      <p:sp>
        <p:nvSpPr>
          <p:cNvPr id="715" name="PlaceHolder 2"/>
          <p:cNvSpPr>
            <a:spLocks noGrp="1"/>
          </p:cNvSpPr>
          <p:nvPr>
            <p:ph type="body"/>
          </p:nvPr>
        </p:nvSpPr>
        <p:spPr>
          <a:xfrm>
            <a:off x="685800" y="4400640"/>
            <a:ext cx="5485320" cy="3599640"/>
          </a:xfrm>
          <a:prstGeom prst="rect">
            <a:avLst/>
          </a:prstGeom>
          <a:noFill/>
          <a:ln w="0">
            <a:noFill/>
          </a:ln>
        </p:spPr>
        <p:txBody>
          <a:bodyPr lIns="0" rIns="0" tIns="0" bIns="0" anchor="t">
            <a:noAutofit/>
          </a:bodyPr>
          <a:p>
            <a:endParaRPr b="0" lang="en-US" sz="2000" spc="-1" strike="noStrike">
              <a:latin typeface="Arial"/>
            </a:endParaRPr>
          </a:p>
        </p:txBody>
      </p:sp>
      <p:sp>
        <p:nvSpPr>
          <p:cNvPr id="716" name="PlaceHolder 3"/>
          <p:cNvSpPr>
            <a:spLocks noGrp="1"/>
          </p:cNvSpPr>
          <p:nvPr>
            <p:ph type="sldNum"/>
          </p:nvPr>
        </p:nvSpPr>
        <p:spPr>
          <a:xfrm>
            <a:off x="3884760" y="8685360"/>
            <a:ext cx="2970720" cy="457560"/>
          </a:xfrm>
          <a:prstGeom prst="rect">
            <a:avLst/>
          </a:prstGeom>
          <a:noFill/>
          <a:ln w="0">
            <a:noFill/>
          </a:ln>
        </p:spPr>
        <p:txBody>
          <a:bodyPr lIns="0" rIns="0" tIns="0" bIns="0" anchor="b">
            <a:noAutofit/>
          </a:bodyPr>
          <a:p>
            <a:pPr algn="r">
              <a:lnSpc>
                <a:spcPct val="100000"/>
              </a:lnSpc>
              <a:tabLst>
                <a:tab algn="l" pos="0"/>
              </a:tabLst>
            </a:pPr>
            <a:fld id="{7573DF4A-FC8A-466D-90DD-0A8EBD3B79E5}" type="slidenum">
              <a:rPr b="0" lang="en-US" sz="1400" spc="-1" strike="noStrike">
                <a:latin typeface="Times New Roman"/>
              </a:rPr>
              <a:t>116</a:t>
            </a:fld>
            <a:endParaRPr b="0" lang="en-US" sz="1400" spc="-1" strike="noStrike">
              <a:latin typeface="Times New Roman"/>
            </a:endParaRPr>
          </a:p>
        </p:txBody>
      </p:sp>
    </p:spTree>
  </p:cSld>
</p:notes>
</file>

<file path=ppt/notesSlides/notesSlide1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17" name="PlaceHolder 1"/>
          <p:cNvSpPr>
            <a:spLocks noGrp="1"/>
          </p:cNvSpPr>
          <p:nvPr>
            <p:ph type="sldImg"/>
          </p:nvPr>
        </p:nvSpPr>
        <p:spPr>
          <a:xfrm>
            <a:off x="533520" y="764280"/>
            <a:ext cx="6704640" cy="3771360"/>
          </a:xfrm>
          <a:prstGeom prst="rect">
            <a:avLst/>
          </a:prstGeom>
          <a:ln w="0">
            <a:noFill/>
          </a:ln>
        </p:spPr>
      </p:sp>
      <p:sp>
        <p:nvSpPr>
          <p:cNvPr id="718" name="PlaceHolder 2"/>
          <p:cNvSpPr>
            <a:spLocks noGrp="1"/>
          </p:cNvSpPr>
          <p:nvPr>
            <p:ph type="body"/>
          </p:nvPr>
        </p:nvSpPr>
        <p:spPr>
          <a:xfrm>
            <a:off x="777240" y="4777560"/>
            <a:ext cx="6217560" cy="4525920"/>
          </a:xfrm>
          <a:prstGeom prst="rect">
            <a:avLst/>
          </a:prstGeom>
          <a:noFill/>
          <a:ln w="0">
            <a:noFill/>
          </a:ln>
        </p:spPr>
        <p:txBody>
          <a:bodyPr lIns="0" rIns="0" tIns="0" bIns="0" anchor="t">
            <a:noAutofit/>
          </a:bodyPr>
          <a:p>
            <a:pPr marL="343080" indent="-279360">
              <a:lnSpc>
                <a:spcPct val="115000"/>
              </a:lnSpc>
              <a:buClr>
                <a:srgbClr val="000000"/>
              </a:buClr>
              <a:buFont typeface="Helvetica Neue Light"/>
              <a:buChar char="●"/>
            </a:pPr>
            <a:r>
              <a:rPr b="0" lang="en-US" sz="1800" spc="-1" strike="noStrike">
                <a:solidFill>
                  <a:srgbClr val="000000"/>
                </a:solidFill>
                <a:latin typeface="Helvetica Neue Light"/>
                <a:ea typeface="Helvetica Neue Light"/>
              </a:rPr>
              <a:t>Infrastructure as Code (IaC)</a:t>
            </a:r>
            <a:endParaRPr b="0" lang="en-US" sz="1800" spc="-1" strike="noStrike">
              <a:latin typeface="Arial"/>
            </a:endParaRPr>
          </a:p>
          <a:p>
            <a:pPr marL="343080" indent="-279360">
              <a:lnSpc>
                <a:spcPct val="115000"/>
              </a:lnSpc>
              <a:buClr>
                <a:srgbClr val="000000"/>
              </a:buClr>
              <a:buFont typeface="Helvetica Neue Light"/>
              <a:buChar char="●"/>
            </a:pPr>
            <a:r>
              <a:rPr b="0" i="1" lang="en-US" sz="1800" spc="-1" strike="noStrike">
                <a:solidFill>
                  <a:srgbClr val="000000"/>
                </a:solidFill>
                <a:latin typeface="Helvetica Neue Light"/>
                <a:ea typeface="Helvetica Neue Light"/>
              </a:rPr>
              <a:t>Declarative</a:t>
            </a:r>
            <a:r>
              <a:rPr b="0" lang="en-US" sz="1800" spc="-1" strike="noStrike">
                <a:solidFill>
                  <a:srgbClr val="000000"/>
                </a:solidFill>
                <a:latin typeface="Helvetica Neue Light"/>
                <a:ea typeface="Helvetica Neue Light"/>
              </a:rPr>
              <a:t> domain-specific language</a:t>
            </a:r>
            <a:endParaRPr b="0" lang="en-US" sz="1800" spc="-1" strike="noStrike">
              <a:latin typeface="Arial"/>
            </a:endParaRPr>
          </a:p>
          <a:p>
            <a:pPr marL="343080" indent="-279360">
              <a:lnSpc>
                <a:spcPct val="115000"/>
              </a:lnSpc>
              <a:buClr>
                <a:srgbClr val="000000"/>
              </a:buClr>
              <a:buFont typeface="Helvetica Neue Light"/>
              <a:buChar char="●"/>
            </a:pPr>
            <a:r>
              <a:rPr b="0" lang="en-US" sz="1800" spc="-1" strike="noStrike">
                <a:solidFill>
                  <a:srgbClr val="000000"/>
                </a:solidFill>
                <a:latin typeface="Helvetica Neue Light"/>
                <a:ea typeface="Helvetica Neue Light"/>
              </a:rPr>
              <a:t>What is declarative?</a:t>
            </a:r>
            <a:endParaRPr b="0" lang="en-US" sz="1800" spc="-1" strike="noStrike">
              <a:latin typeface="Arial"/>
            </a:endParaRPr>
          </a:p>
          <a:p>
            <a:pPr marL="343080" indent="-279360">
              <a:lnSpc>
                <a:spcPct val="115000"/>
              </a:lnSpc>
              <a:buClr>
                <a:srgbClr val="000000"/>
              </a:buClr>
              <a:buFont typeface="Helvetica Neue Light"/>
              <a:buChar char="●"/>
            </a:pPr>
            <a:r>
              <a:rPr b="0" lang="en-US" sz="1800" spc="-1" strike="noStrike">
                <a:solidFill>
                  <a:srgbClr val="000000"/>
                </a:solidFill>
                <a:latin typeface="Helvetica Neue Light"/>
                <a:ea typeface="Helvetica Neue Light"/>
              </a:rPr>
              <a:t>Used to describe </a:t>
            </a:r>
            <a:r>
              <a:rPr b="0" i="1" lang="en-US" sz="1800" spc="-1" strike="noStrike">
                <a:solidFill>
                  <a:srgbClr val="000000"/>
                </a:solidFill>
                <a:latin typeface="Helvetica Neue Light"/>
                <a:ea typeface="Helvetica Neue Light"/>
              </a:rPr>
              <a:t>idempotent</a:t>
            </a:r>
            <a:r>
              <a:rPr b="0" lang="en-US" sz="1800" spc="-1" strike="noStrike">
                <a:solidFill>
                  <a:srgbClr val="000000"/>
                </a:solidFill>
                <a:latin typeface="Helvetica Neue Light"/>
                <a:ea typeface="Helvetica Neue Light"/>
              </a:rPr>
              <a:t> resource configurations</a:t>
            </a:r>
            <a:endParaRPr b="0" lang="en-US" sz="1800" spc="-1" strike="noStrike">
              <a:latin typeface="Arial"/>
            </a:endParaRPr>
          </a:p>
          <a:p>
            <a:pPr marL="343080" indent="-279360">
              <a:lnSpc>
                <a:spcPct val="115000"/>
              </a:lnSpc>
              <a:buClr>
                <a:srgbClr val="000000"/>
              </a:buClr>
              <a:buFont typeface="Helvetica Neue Light"/>
              <a:buChar char="●"/>
            </a:pPr>
            <a:r>
              <a:rPr b="0" lang="en-US" sz="1800" spc="-1" strike="noStrike">
                <a:solidFill>
                  <a:srgbClr val="000000"/>
                </a:solidFill>
                <a:latin typeface="Helvetica Neue Light"/>
                <a:ea typeface="Helvetica Neue Light"/>
              </a:rPr>
              <a:t>According to Hashicorp:</a:t>
            </a:r>
            <a:endParaRPr b="0" lang="en-US" sz="1800" spc="-1" strike="noStrike">
              <a:latin typeface="Arial"/>
            </a:endParaRPr>
          </a:p>
          <a:p>
            <a:pPr marL="343080" indent="-279360">
              <a:lnSpc>
                <a:spcPct val="115000"/>
              </a:lnSpc>
              <a:buClr>
                <a:srgbClr val="000000"/>
              </a:buClr>
              <a:buFont typeface="Helvetica Neue Light"/>
              <a:buChar char="●"/>
            </a:pPr>
            <a:r>
              <a:rPr b="0" i="1" lang="en-US" sz="1800" spc="-1" strike="noStrike">
                <a:solidFill>
                  <a:srgbClr val="999999"/>
                </a:solidFill>
                <a:latin typeface="Helvetica Neue Light"/>
                <a:ea typeface="Helvetica Neue Light"/>
              </a:rPr>
              <a:t>Terraform enables you to safely and predictably create, change, and improve infrastructure. It is an open source tool that codifies APIs into declarative configuration files that can be shared amongst team members, treated as code, edited, reviewed, and versioned</a:t>
            </a:r>
            <a:endParaRPr b="0" lang="en-US" sz="1800" spc="-1" strike="noStrike">
              <a:latin typeface="Arial"/>
            </a:endParaRPr>
          </a:p>
          <a:p>
            <a:pPr marL="343080" indent="-279360">
              <a:lnSpc>
                <a:spcPct val="115000"/>
              </a:lnSpc>
              <a:buClr>
                <a:srgbClr val="000000"/>
              </a:buClr>
              <a:buFont typeface="Helvetica Neue Light"/>
              <a:buChar char="●"/>
              <a:tabLst>
                <a:tab algn="l" pos="0"/>
              </a:tabLst>
            </a:pPr>
            <a:r>
              <a:rPr b="0" lang="en-US" sz="1800" spc="-1" strike="noStrike">
                <a:solidFill>
                  <a:srgbClr val="000000"/>
                </a:solidFill>
                <a:latin typeface="Arial"/>
                <a:ea typeface="DejaVu Sans"/>
              </a:rPr>
              <a:t> </a:t>
            </a:r>
            <a:endParaRPr b="0" lang="en-US" sz="1800" spc="-1" strike="noStrike">
              <a:latin typeface="Arial"/>
            </a:endParaRPr>
          </a:p>
        </p:txBody>
      </p:sp>
    </p:spTree>
  </p:cSld>
</p:notes>
</file>

<file path=ppt/notesSlides/notesSlide2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19" name="PlaceHolder 1"/>
          <p:cNvSpPr>
            <a:spLocks noGrp="1"/>
          </p:cNvSpPr>
          <p:nvPr>
            <p:ph type="sldImg"/>
          </p:nvPr>
        </p:nvSpPr>
        <p:spPr>
          <a:xfrm>
            <a:off x="685800" y="1143000"/>
            <a:ext cx="5485320" cy="3085200"/>
          </a:xfrm>
          <a:prstGeom prst="rect">
            <a:avLst/>
          </a:prstGeom>
          <a:ln w="0">
            <a:noFill/>
          </a:ln>
        </p:spPr>
      </p:sp>
      <p:sp>
        <p:nvSpPr>
          <p:cNvPr id="720" name="PlaceHolder 2"/>
          <p:cNvSpPr>
            <a:spLocks noGrp="1"/>
          </p:cNvSpPr>
          <p:nvPr>
            <p:ph type="body"/>
          </p:nvPr>
        </p:nvSpPr>
        <p:spPr>
          <a:xfrm>
            <a:off x="685800" y="4400640"/>
            <a:ext cx="5485320" cy="3599640"/>
          </a:xfrm>
          <a:prstGeom prst="rect">
            <a:avLst/>
          </a:prstGeom>
          <a:noFill/>
          <a:ln w="0">
            <a:noFill/>
          </a:ln>
        </p:spPr>
        <p:txBody>
          <a:bodyPr lIns="0" rIns="0" tIns="0" bIns="0" anchor="t">
            <a:noAutofit/>
          </a:bodyPr>
          <a:p>
            <a:endParaRPr b="0" lang="en-US" sz="2000" spc="-1" strike="noStrike">
              <a:latin typeface="Arial"/>
            </a:endParaRPr>
          </a:p>
        </p:txBody>
      </p:sp>
      <p:sp>
        <p:nvSpPr>
          <p:cNvPr id="721" name="PlaceHolder 3"/>
          <p:cNvSpPr>
            <a:spLocks noGrp="1"/>
          </p:cNvSpPr>
          <p:nvPr>
            <p:ph type="sldNum"/>
          </p:nvPr>
        </p:nvSpPr>
        <p:spPr>
          <a:xfrm>
            <a:off x="3884760" y="8685360"/>
            <a:ext cx="2970720" cy="457560"/>
          </a:xfrm>
          <a:prstGeom prst="rect">
            <a:avLst/>
          </a:prstGeom>
          <a:noFill/>
          <a:ln w="0">
            <a:noFill/>
          </a:ln>
        </p:spPr>
        <p:txBody>
          <a:bodyPr lIns="0" rIns="0" tIns="0" bIns="0" anchor="b">
            <a:noAutofit/>
          </a:bodyPr>
          <a:p>
            <a:pPr algn="r">
              <a:lnSpc>
                <a:spcPct val="100000"/>
              </a:lnSpc>
              <a:tabLst>
                <a:tab algn="l" pos="0"/>
              </a:tabLst>
            </a:pPr>
            <a:fld id="{7FF30AD8-983E-4F7B-8CAB-049E85E58EFD}" type="slidenum">
              <a:rPr b="0" lang="en-US" sz="1400" spc="-1" strike="noStrike">
                <a:latin typeface="Times New Roman"/>
              </a:rPr>
              <a:t>116</a:t>
            </a:fld>
            <a:endParaRPr b="0" lang="en-US" sz="1400" spc="-1" strike="noStrike">
              <a:latin typeface="Times New Roman"/>
            </a:endParaRPr>
          </a:p>
        </p:txBody>
      </p:sp>
    </p:spTree>
  </p:cSld>
</p:notes>
</file>

<file path=ppt/notesSlides/notesSlide3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22" name="PlaceHolder 1"/>
          <p:cNvSpPr>
            <a:spLocks noGrp="1"/>
          </p:cNvSpPr>
          <p:nvPr>
            <p:ph type="body"/>
          </p:nvPr>
        </p:nvSpPr>
        <p:spPr>
          <a:xfrm>
            <a:off x="685800" y="4400640"/>
            <a:ext cx="5485320" cy="3599640"/>
          </a:xfrm>
          <a:prstGeom prst="rect">
            <a:avLst/>
          </a:prstGeom>
          <a:noFill/>
          <a:ln w="0">
            <a:noFill/>
          </a:ln>
        </p:spPr>
        <p:txBody>
          <a:bodyPr lIns="0" rIns="0" tIns="0" bIns="0" anchor="t">
            <a:noAutofit/>
          </a:bodyPr>
          <a:p>
            <a:pPr marL="216000" indent="-216000">
              <a:lnSpc>
                <a:spcPct val="100000"/>
              </a:lnSpc>
              <a:tabLst>
                <a:tab algn="l" pos="0"/>
              </a:tabLst>
            </a:pPr>
            <a:r>
              <a:rPr b="0" lang="en-US" sz="1200" spc="-1" strike="noStrike">
                <a:solidFill>
                  <a:srgbClr val="000000"/>
                </a:solidFill>
                <a:latin typeface="Calibri"/>
                <a:ea typeface="Calibri"/>
              </a:rPr>
              <a:t>AMI = Amazon Machine Image</a:t>
            </a:r>
            <a:endParaRPr b="0" lang="en-US" sz="1200" spc="-1" strike="noStrike">
              <a:latin typeface="Arial"/>
            </a:endParaRPr>
          </a:p>
          <a:p>
            <a:pPr marL="216000" indent="-216000">
              <a:lnSpc>
                <a:spcPct val="100000"/>
              </a:lnSpc>
              <a:tabLst>
                <a:tab algn="l" pos="0"/>
              </a:tabLst>
            </a:pPr>
            <a:r>
              <a:rPr b="0" lang="en-US" sz="1200" spc="-1" strike="noStrike">
                <a:solidFill>
                  <a:srgbClr val="000000"/>
                </a:solidFill>
                <a:latin typeface="Calibri"/>
                <a:ea typeface="Calibri"/>
              </a:rPr>
              <a:t>ARN = Amazon Resource Name</a:t>
            </a:r>
            <a:endParaRPr b="0" lang="en-US" sz="1200" spc="-1" strike="noStrike">
              <a:latin typeface="Arial"/>
            </a:endParaRPr>
          </a:p>
          <a:p>
            <a:pPr marL="216000" indent="-216000">
              <a:lnSpc>
                <a:spcPct val="100000"/>
              </a:lnSpc>
              <a:tabLst>
                <a:tab algn="l" pos="0"/>
              </a:tabLst>
            </a:pPr>
            <a:r>
              <a:rPr b="0" lang="en-US" sz="1200" spc="-1" strike="noStrike">
                <a:solidFill>
                  <a:srgbClr val="000000"/>
                </a:solidFill>
                <a:latin typeface="Calibri"/>
                <a:ea typeface="Calibri"/>
              </a:rPr>
              <a:t>CIDR = Classless Internet Domain Routing</a:t>
            </a:r>
            <a:endParaRPr b="0" lang="en-US" sz="1200" spc="-1" strike="noStrike">
              <a:latin typeface="Arial"/>
            </a:endParaRPr>
          </a:p>
        </p:txBody>
      </p:sp>
      <p:sp>
        <p:nvSpPr>
          <p:cNvPr id="723" name="PlaceHolder 2"/>
          <p:cNvSpPr>
            <a:spLocks noGrp="1"/>
          </p:cNvSpPr>
          <p:nvPr>
            <p:ph type="sldImg"/>
          </p:nvPr>
        </p:nvSpPr>
        <p:spPr>
          <a:xfrm>
            <a:off x="685800" y="1143000"/>
            <a:ext cx="5485320" cy="3085200"/>
          </a:xfrm>
          <a:prstGeom prst="rect">
            <a:avLst/>
          </a:prstGeom>
          <a:ln w="0">
            <a:noFill/>
          </a:ln>
        </p:spPr>
      </p:sp>
    </p:spTree>
  </p:cSld>
</p:notes>
</file>

<file path=ppt/notesSlides/notesSlide3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24" name="PlaceHolder 1"/>
          <p:cNvSpPr>
            <a:spLocks noGrp="1"/>
          </p:cNvSpPr>
          <p:nvPr>
            <p:ph type="body"/>
          </p:nvPr>
        </p:nvSpPr>
        <p:spPr>
          <a:xfrm>
            <a:off x="685800" y="4400640"/>
            <a:ext cx="5485320" cy="3599640"/>
          </a:xfrm>
          <a:prstGeom prst="rect">
            <a:avLst/>
          </a:prstGeom>
          <a:noFill/>
          <a:ln w="0">
            <a:noFill/>
          </a:ln>
        </p:spPr>
        <p:txBody>
          <a:bodyPr lIns="0" rIns="0" tIns="0" bIns="0" anchor="t">
            <a:noAutofit/>
          </a:bodyPr>
          <a:p>
            <a:pPr marL="216000" indent="-216000">
              <a:lnSpc>
                <a:spcPct val="100000"/>
              </a:lnSpc>
              <a:tabLst>
                <a:tab algn="l" pos="0"/>
              </a:tabLst>
            </a:pPr>
            <a:r>
              <a:rPr b="0" lang="en-US" sz="1200" spc="-1" strike="noStrike">
                <a:solidFill>
                  <a:srgbClr val="000000"/>
                </a:solidFill>
                <a:latin typeface="Calibri"/>
                <a:ea typeface="Calibri"/>
              </a:rPr>
              <a:t>HVM = hardware virtual machine (cf. xen)</a:t>
            </a:r>
            <a:endParaRPr b="0" lang="en-US" sz="1200" spc="-1" strike="noStrike">
              <a:latin typeface="Arial"/>
            </a:endParaRPr>
          </a:p>
        </p:txBody>
      </p:sp>
      <p:sp>
        <p:nvSpPr>
          <p:cNvPr id="725" name="PlaceHolder 2"/>
          <p:cNvSpPr>
            <a:spLocks noGrp="1"/>
          </p:cNvSpPr>
          <p:nvPr>
            <p:ph type="sldImg"/>
          </p:nvPr>
        </p:nvSpPr>
        <p:spPr>
          <a:xfrm>
            <a:off x="685800" y="1143000"/>
            <a:ext cx="5485320" cy="3085200"/>
          </a:xfrm>
          <a:prstGeom prst="rect">
            <a:avLst/>
          </a:prstGeom>
          <a:ln w="0">
            <a:noFill/>
          </a:ln>
        </p:spPr>
      </p:sp>
    </p:spTree>
  </p:cSld>
</p:notes>
</file>

<file path=ppt/notesSlides/notesSlide3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26" name="PlaceHolder 1"/>
          <p:cNvSpPr>
            <a:spLocks noGrp="1"/>
          </p:cNvSpPr>
          <p:nvPr>
            <p:ph type="body"/>
          </p:nvPr>
        </p:nvSpPr>
        <p:spPr>
          <a:xfrm>
            <a:off x="685800" y="4400640"/>
            <a:ext cx="5485320" cy="3599640"/>
          </a:xfrm>
          <a:prstGeom prst="rect">
            <a:avLst/>
          </a:prstGeom>
          <a:noFill/>
          <a:ln w="0">
            <a:noFill/>
          </a:ln>
        </p:spPr>
        <p:txBody>
          <a:bodyPr lIns="0" rIns="0" tIns="0" bIns="0" anchor="t">
            <a:noAutofit/>
          </a:bodyPr>
          <a:p>
            <a:pPr marL="216000" indent="-216000">
              <a:lnSpc>
                <a:spcPct val="100000"/>
              </a:lnSpc>
              <a:tabLst>
                <a:tab algn="l" pos="0"/>
              </a:tabLst>
            </a:pPr>
            <a:r>
              <a:rPr b="0" lang="en-US" sz="1200" spc="-1" strike="noStrike">
                <a:solidFill>
                  <a:srgbClr val="000000"/>
                </a:solidFill>
                <a:latin typeface="Calibri"/>
                <a:ea typeface="Calibri"/>
              </a:rPr>
              <a:t>WinRM = Window Remote Management</a:t>
            </a:r>
            <a:endParaRPr b="0" lang="en-US" sz="1200" spc="-1" strike="noStrike">
              <a:latin typeface="Arial"/>
            </a:endParaRPr>
          </a:p>
        </p:txBody>
      </p:sp>
      <p:sp>
        <p:nvSpPr>
          <p:cNvPr id="727" name="PlaceHolder 2"/>
          <p:cNvSpPr>
            <a:spLocks noGrp="1"/>
          </p:cNvSpPr>
          <p:nvPr>
            <p:ph type="sldImg"/>
          </p:nvPr>
        </p:nvSpPr>
        <p:spPr>
          <a:xfrm>
            <a:off x="685800" y="1143000"/>
            <a:ext cx="5485320" cy="3085200"/>
          </a:xfrm>
          <a:prstGeom prst="rect">
            <a:avLst/>
          </a:prstGeom>
          <a:ln w="0">
            <a:noFill/>
          </a:ln>
        </p:spPr>
      </p:sp>
    </p:spTree>
  </p:cSld>
</p:notes>
</file>

<file path=ppt/notesSlides/notesSlide3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28" name="PlaceHolder 1"/>
          <p:cNvSpPr>
            <a:spLocks noGrp="1"/>
          </p:cNvSpPr>
          <p:nvPr>
            <p:ph type="body"/>
          </p:nvPr>
        </p:nvSpPr>
        <p:spPr>
          <a:xfrm>
            <a:off x="685800" y="4400640"/>
            <a:ext cx="5485320" cy="3599640"/>
          </a:xfrm>
          <a:prstGeom prst="rect">
            <a:avLst/>
          </a:prstGeom>
          <a:noFill/>
          <a:ln w="0">
            <a:noFill/>
          </a:ln>
        </p:spPr>
        <p:txBody>
          <a:bodyPr lIns="0" rIns="0" tIns="0" bIns="0" anchor="t">
            <a:noAutofit/>
          </a:bodyPr>
          <a:p>
            <a:pPr marL="216000" indent="-216000">
              <a:lnSpc>
                <a:spcPct val="100000"/>
              </a:lnSpc>
              <a:tabLst>
                <a:tab algn="l" pos="0"/>
              </a:tabLst>
            </a:pPr>
            <a:r>
              <a:rPr b="0" lang="en-US" sz="1200" spc="-1" strike="noStrike">
                <a:solidFill>
                  <a:srgbClr val="000000"/>
                </a:solidFill>
                <a:latin typeface="Calibri"/>
                <a:ea typeface="Calibri"/>
              </a:rPr>
              <a:t>Ask students–Why only on first run?</a:t>
            </a:r>
            <a:endParaRPr b="0" lang="en-US" sz="1200" spc="-1" strike="noStrike">
              <a:latin typeface="Arial"/>
            </a:endParaRPr>
          </a:p>
          <a:p>
            <a:pPr marL="216000" indent="-216000">
              <a:lnSpc>
                <a:spcPct val="100000"/>
              </a:lnSpc>
              <a:tabLst>
                <a:tab algn="l" pos="0"/>
              </a:tabLst>
            </a:pPr>
            <a:endParaRPr b="0" lang="en-US" sz="1200" spc="-1" strike="noStrike">
              <a:latin typeface="Arial"/>
            </a:endParaRPr>
          </a:p>
        </p:txBody>
      </p:sp>
      <p:sp>
        <p:nvSpPr>
          <p:cNvPr id="729" name="PlaceHolder 2"/>
          <p:cNvSpPr>
            <a:spLocks noGrp="1"/>
          </p:cNvSpPr>
          <p:nvPr>
            <p:ph type="sldImg"/>
          </p:nvPr>
        </p:nvSpPr>
        <p:spPr>
          <a:xfrm>
            <a:off x="685800" y="1143000"/>
            <a:ext cx="5485320" cy="3085200"/>
          </a:xfrm>
          <a:prstGeom prst="rect">
            <a:avLst/>
          </a:prstGeom>
          <a:ln w="0">
            <a:noFill/>
          </a:ln>
        </p:spPr>
      </p:sp>
    </p:spTree>
  </p:cSld>
</p:notes>
</file>

<file path=ppt/notesSlides/notesSlide4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30" name="PlaceHolder 1"/>
          <p:cNvSpPr>
            <a:spLocks noGrp="1"/>
          </p:cNvSpPr>
          <p:nvPr>
            <p:ph type="body"/>
          </p:nvPr>
        </p:nvSpPr>
        <p:spPr>
          <a:xfrm>
            <a:off x="685800" y="4400640"/>
            <a:ext cx="5485320" cy="3599640"/>
          </a:xfrm>
          <a:prstGeom prst="rect">
            <a:avLst/>
          </a:prstGeom>
          <a:noFill/>
          <a:ln w="0">
            <a:noFill/>
          </a:ln>
        </p:spPr>
        <p:txBody>
          <a:bodyPr lIns="0" rIns="0" tIns="0" bIns="0" anchor="t">
            <a:noAutofit/>
          </a:bodyPr>
          <a:p>
            <a:pPr marL="216000" indent="-216000">
              <a:lnSpc>
                <a:spcPct val="100000"/>
              </a:lnSpc>
              <a:tabLst>
                <a:tab algn="l" pos="0"/>
              </a:tabLst>
            </a:pPr>
            <a:r>
              <a:rPr b="0" lang="en-US" sz="1200" spc="-1" strike="noStrike">
                <a:solidFill>
                  <a:srgbClr val="000000"/>
                </a:solidFill>
                <a:latin typeface="Calibri"/>
                <a:ea typeface="Calibri"/>
              </a:rPr>
              <a:t>Swift = objecy/blob store</a:t>
            </a:r>
            <a:endParaRPr b="0" lang="en-US" sz="1200" spc="-1" strike="noStrike">
              <a:latin typeface="Arial"/>
            </a:endParaRPr>
          </a:p>
        </p:txBody>
      </p:sp>
      <p:sp>
        <p:nvSpPr>
          <p:cNvPr id="731" name="PlaceHolder 2"/>
          <p:cNvSpPr>
            <a:spLocks noGrp="1"/>
          </p:cNvSpPr>
          <p:nvPr>
            <p:ph type="sldImg"/>
          </p:nvPr>
        </p:nvSpPr>
        <p:spPr>
          <a:xfrm>
            <a:off x="685800" y="1143000"/>
            <a:ext cx="5485320" cy="3085200"/>
          </a:xfrm>
          <a:prstGeom prst="rect">
            <a:avLst/>
          </a:prstGeom>
          <a:ln w="0">
            <a:noFill/>
          </a:ln>
        </p:spPr>
      </p:sp>
    </p:spTree>
  </p:cSld>
</p:notes>
</file>

<file path=ppt/notesSlides/notesSlide4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32" name="PlaceHolder 1"/>
          <p:cNvSpPr>
            <a:spLocks noGrp="1"/>
          </p:cNvSpPr>
          <p:nvPr>
            <p:ph type="body"/>
          </p:nvPr>
        </p:nvSpPr>
        <p:spPr>
          <a:xfrm>
            <a:off x="685800" y="4400640"/>
            <a:ext cx="5485320" cy="3599640"/>
          </a:xfrm>
          <a:prstGeom prst="rect">
            <a:avLst/>
          </a:prstGeom>
          <a:noFill/>
          <a:ln w="0">
            <a:noFill/>
          </a:ln>
        </p:spPr>
        <p:txBody>
          <a:bodyPr lIns="0" rIns="0" tIns="0" bIns="0" anchor="t">
            <a:noAutofit/>
          </a:bodyPr>
          <a:p>
            <a:pPr marL="216000" indent="-216000">
              <a:lnSpc>
                <a:spcPct val="100000"/>
              </a:lnSpc>
              <a:tabLst>
                <a:tab algn="l" pos="0"/>
              </a:tabLst>
            </a:pPr>
            <a:r>
              <a:rPr b="0" lang="en-US" sz="1200" spc="-1" strike="noStrike">
                <a:solidFill>
                  <a:srgbClr val="000000"/>
                </a:solidFill>
                <a:latin typeface="Calibri"/>
                <a:ea typeface="Calibri"/>
              </a:rPr>
              <a:t>Swift = objecy/blob store</a:t>
            </a:r>
            <a:endParaRPr b="0" lang="en-US" sz="1200" spc="-1" strike="noStrike">
              <a:latin typeface="Arial"/>
            </a:endParaRPr>
          </a:p>
        </p:txBody>
      </p:sp>
      <p:sp>
        <p:nvSpPr>
          <p:cNvPr id="733" name="PlaceHolder 2"/>
          <p:cNvSpPr>
            <a:spLocks noGrp="1"/>
          </p:cNvSpPr>
          <p:nvPr>
            <p:ph type="sldImg"/>
          </p:nvPr>
        </p:nvSpPr>
        <p:spPr>
          <a:xfrm>
            <a:off x="685800" y="1143000"/>
            <a:ext cx="5485320" cy="3085200"/>
          </a:xfrm>
          <a:prstGeom prst="rect">
            <a:avLst/>
          </a:prstGeom>
          <a:ln w="0">
            <a:noFill/>
          </a:ln>
        </p:spPr>
      </p:sp>
    </p:spTree>
  </p:cSld>
</p:notes>
</file>

<file path=ppt/notesSlides/notesSlide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08" name="PlaceHolder 1"/>
          <p:cNvSpPr>
            <a:spLocks noGrp="1"/>
          </p:cNvSpPr>
          <p:nvPr>
            <p:ph type="body"/>
          </p:nvPr>
        </p:nvSpPr>
        <p:spPr>
          <a:xfrm>
            <a:off x="685800" y="4400640"/>
            <a:ext cx="5485320" cy="3599280"/>
          </a:xfrm>
          <a:prstGeom prst="rect">
            <a:avLst/>
          </a:prstGeom>
          <a:noFill/>
          <a:ln w="0">
            <a:noFill/>
          </a:ln>
        </p:spPr>
        <p:txBody>
          <a:bodyPr lIns="0" rIns="0" tIns="0" bIns="0" anchor="t">
            <a:noAutofit/>
          </a:bodyPr>
          <a:p>
            <a:pPr marL="216000" indent="-216000">
              <a:lnSpc>
                <a:spcPct val="100000"/>
              </a:lnSpc>
              <a:tabLst>
                <a:tab algn="l" pos="0"/>
              </a:tabLst>
            </a:pPr>
            <a:r>
              <a:rPr b="1" lang="en-US" sz="1200" spc="-1" strike="noStrike">
                <a:solidFill>
                  <a:srgbClr val="000000"/>
                </a:solidFill>
                <a:latin typeface="Calibri"/>
                <a:ea typeface="Calibri"/>
              </a:rPr>
              <a:t>[Mandatory slide for virtual courses]</a:t>
            </a:r>
            <a:endParaRPr b="0" lang="en-US" sz="1200" spc="-1" strike="noStrike">
              <a:latin typeface="Arial"/>
            </a:endParaRPr>
          </a:p>
          <a:p>
            <a:pPr marL="216000" indent="-216000">
              <a:lnSpc>
                <a:spcPct val="100000"/>
              </a:lnSpc>
              <a:tabLst>
                <a:tab algn="l" pos="0"/>
              </a:tabLst>
            </a:pPr>
            <a:r>
              <a:rPr b="0" lang="en-US" sz="1200" spc="-1" strike="noStrike">
                <a:solidFill>
                  <a:srgbClr val="000000"/>
                </a:solidFill>
                <a:latin typeface="Calibri"/>
                <a:ea typeface="Calibri"/>
              </a:rPr>
              <a:t>Obviously, when in person, remove this and the following slides about virtual trainings </a:t>
            </a:r>
            <a:endParaRPr b="0" lang="en-US" sz="1200" spc="-1" strike="noStrike">
              <a:latin typeface="Arial"/>
            </a:endParaRPr>
          </a:p>
          <a:p>
            <a:pPr marL="216000" indent="-216000">
              <a:lnSpc>
                <a:spcPct val="100000"/>
              </a:lnSpc>
              <a:tabLst>
                <a:tab algn="l" pos="0"/>
              </a:tabLst>
            </a:pPr>
            <a:endParaRPr b="0" lang="en-US" sz="1200" spc="-1" strike="noStrike">
              <a:latin typeface="Arial"/>
            </a:endParaRPr>
          </a:p>
          <a:p>
            <a:pPr marL="216000" indent="-216000">
              <a:lnSpc>
                <a:spcPct val="100000"/>
              </a:lnSpc>
              <a:tabLst>
                <a:tab algn="l" pos="0"/>
              </a:tabLst>
            </a:pPr>
            <a:r>
              <a:rPr b="1" lang="en-US" sz="1200" spc="-1" strike="noStrike">
                <a:solidFill>
                  <a:srgbClr val="000000"/>
                </a:solidFill>
                <a:latin typeface="Calibri"/>
                <a:ea typeface="Calibri"/>
              </a:rPr>
              <a:t>ACTION:</a:t>
            </a:r>
            <a:r>
              <a:rPr b="0" lang="en-US" sz="1200" spc="-1" strike="noStrike">
                <a:solidFill>
                  <a:srgbClr val="000000"/>
                </a:solidFill>
                <a:latin typeface="Calibri"/>
                <a:ea typeface="Calibri"/>
              </a:rPr>
              <a:t> Share about the modality we are currently using</a:t>
            </a:r>
            <a:endParaRPr b="0" lang="en-US" sz="1200" spc="-1" strike="noStrike">
              <a:latin typeface="Arial"/>
            </a:endParaRPr>
          </a:p>
          <a:p>
            <a:pPr marL="216000" indent="-216000">
              <a:lnSpc>
                <a:spcPct val="100000"/>
              </a:lnSpc>
              <a:tabLst>
                <a:tab algn="l" pos="0"/>
              </a:tabLst>
            </a:pPr>
            <a:endParaRPr b="0" lang="en-US" sz="1200" spc="-1" strike="noStrike">
              <a:latin typeface="Arial"/>
            </a:endParaRPr>
          </a:p>
          <a:p>
            <a:pPr marL="216000" indent="-216000">
              <a:lnSpc>
                <a:spcPct val="100000"/>
              </a:lnSpc>
              <a:tabLst>
                <a:tab algn="l" pos="0"/>
              </a:tabLst>
            </a:pPr>
            <a:r>
              <a:rPr b="0" lang="en-US" sz="1200" spc="-1" strike="noStrike">
                <a:solidFill>
                  <a:srgbClr val="000000"/>
                </a:solidFill>
                <a:latin typeface="Calibri"/>
                <a:ea typeface="Calibri"/>
              </a:rPr>
              <a:t>It is good to call the elephant out in the room. Everyone would prefer to be on-site together. That is not going to happen for this class, so let’s dig in, be interactive and have fun!</a:t>
            </a:r>
            <a:endParaRPr b="0" lang="en-US" sz="1200" spc="-1" strike="noStrike">
              <a:latin typeface="Arial"/>
            </a:endParaRPr>
          </a:p>
          <a:p>
            <a:pPr marL="216000" indent="-216000">
              <a:lnSpc>
                <a:spcPct val="100000"/>
              </a:lnSpc>
              <a:tabLst>
                <a:tab algn="l" pos="0"/>
              </a:tabLst>
            </a:pPr>
            <a:endParaRPr b="0" lang="en-US" sz="1200" spc="-1" strike="noStrike">
              <a:latin typeface="Arial"/>
            </a:endParaRPr>
          </a:p>
          <a:p>
            <a:pPr marL="216000" indent="-216000">
              <a:lnSpc>
                <a:spcPct val="100000"/>
              </a:lnSpc>
              <a:tabLst>
                <a:tab algn="l" pos="0"/>
              </a:tabLst>
            </a:pPr>
            <a:r>
              <a:rPr b="0" lang="en-US" sz="1200" spc="-1" strike="noStrike">
                <a:solidFill>
                  <a:srgbClr val="000000"/>
                </a:solidFill>
                <a:latin typeface="Calibri"/>
                <a:ea typeface="Calibri"/>
              </a:rPr>
              <a:t>In a classroom, it’s easy to see your faces and know if topics are understood–be sure to let me know if anything is unclear!</a:t>
            </a:r>
            <a:endParaRPr b="0" lang="en-US" sz="1200" spc="-1" strike="noStrike">
              <a:latin typeface="Arial"/>
            </a:endParaRPr>
          </a:p>
          <a:p>
            <a:pPr marL="216000" indent="-216000">
              <a:lnSpc>
                <a:spcPct val="100000"/>
              </a:lnSpc>
              <a:tabLst>
                <a:tab algn="l" pos="0"/>
              </a:tabLst>
            </a:pPr>
            <a:endParaRPr b="0" lang="en-US" sz="1200" spc="-1" strike="noStrike">
              <a:latin typeface="Arial"/>
            </a:endParaRPr>
          </a:p>
        </p:txBody>
      </p:sp>
      <p:sp>
        <p:nvSpPr>
          <p:cNvPr id="709" name="PlaceHolder 2"/>
          <p:cNvSpPr>
            <a:spLocks noGrp="1"/>
          </p:cNvSpPr>
          <p:nvPr>
            <p:ph type="sldImg"/>
          </p:nvPr>
        </p:nvSpPr>
        <p:spPr>
          <a:xfrm>
            <a:off x="685800" y="1143000"/>
            <a:ext cx="5485320" cy="3085200"/>
          </a:xfrm>
          <a:prstGeom prst="rect">
            <a:avLst/>
          </a:prstGeom>
          <a:ln w="0">
            <a:noFill/>
          </a:ln>
        </p:spPr>
      </p:sp>
    </p:spTree>
  </p:cSld>
</p:notes>
</file>

<file path=ppt/notesSlides/notesSlide6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34" name="PlaceHolder 1"/>
          <p:cNvSpPr>
            <a:spLocks noGrp="1"/>
          </p:cNvSpPr>
          <p:nvPr>
            <p:ph type="body"/>
          </p:nvPr>
        </p:nvSpPr>
        <p:spPr>
          <a:xfrm>
            <a:off x="685800" y="4400640"/>
            <a:ext cx="5485320" cy="3599640"/>
          </a:xfrm>
          <a:prstGeom prst="rect">
            <a:avLst/>
          </a:prstGeom>
          <a:noFill/>
          <a:ln w="0">
            <a:noFill/>
          </a:ln>
        </p:spPr>
        <p:txBody>
          <a:bodyPr lIns="0" rIns="0" tIns="0" bIns="0" anchor="t">
            <a:noAutofit/>
          </a:bodyPr>
          <a:p>
            <a:pPr marL="216000" indent="-216000">
              <a:lnSpc>
                <a:spcPct val="115000"/>
              </a:lnSpc>
              <a:tabLst>
                <a:tab algn="l" pos="0"/>
              </a:tabLst>
            </a:pPr>
            <a:r>
              <a:rPr b="1" lang="en-US" sz="1800" spc="-1" strike="noStrike">
                <a:solidFill>
                  <a:srgbClr val="000000"/>
                </a:solidFill>
                <a:latin typeface="Helvetica Neue"/>
                <a:ea typeface="Helvetica Neue"/>
              </a:rPr>
              <a:t>Hints</a:t>
            </a:r>
            <a:r>
              <a:rPr b="0" lang="en-US" sz="1800" spc="-1" strike="noStrike">
                <a:solidFill>
                  <a:srgbClr val="000000"/>
                </a:solidFill>
                <a:latin typeface="Helvetica Neue Light"/>
                <a:ea typeface="Helvetica Neue Light"/>
              </a:rPr>
              <a:t>: Workspaces, package as a module</a:t>
            </a:r>
            <a:endParaRPr b="0" lang="en-US" sz="1800" spc="-1" strike="noStrike">
              <a:latin typeface="Arial"/>
            </a:endParaRPr>
          </a:p>
          <a:p>
            <a:pPr marL="216000" indent="-216000">
              <a:lnSpc>
                <a:spcPct val="115000"/>
              </a:lnSpc>
              <a:tabLst>
                <a:tab algn="l" pos="0"/>
              </a:tabLst>
            </a:pPr>
            <a:endParaRPr b="0" lang="en-US" sz="1800" spc="-1" strike="noStrike">
              <a:latin typeface="Arial"/>
            </a:endParaRPr>
          </a:p>
          <a:p>
            <a:pPr marL="216000" indent="-216000">
              <a:lnSpc>
                <a:spcPct val="115000"/>
              </a:lnSpc>
              <a:tabLst>
                <a:tab algn="l" pos="0"/>
              </a:tabLst>
            </a:pPr>
            <a:r>
              <a:rPr b="1" lang="en-US" sz="1800" spc="-1" strike="noStrike">
                <a:solidFill>
                  <a:srgbClr val="000000"/>
                </a:solidFill>
                <a:latin typeface="Helvetica Neue Light"/>
                <a:ea typeface="Helvetica Neue Light"/>
              </a:rPr>
              <a:t>Hints:</a:t>
            </a:r>
            <a:r>
              <a:rPr b="0" lang="en-US" sz="1800" spc="-1" strike="noStrike">
                <a:solidFill>
                  <a:srgbClr val="000000"/>
                </a:solidFill>
                <a:latin typeface="Helvetica Neue Light"/>
                <a:ea typeface="Helvetica Neue Light"/>
              </a:rPr>
              <a:t> Outputs, wrap Terraform Commands in bash scripts, etc..</a:t>
            </a:r>
            <a:endParaRPr b="0" lang="en-US" sz="1800" spc="-1" strike="noStrike">
              <a:latin typeface="Arial"/>
            </a:endParaRPr>
          </a:p>
          <a:p>
            <a:pPr marL="216000" indent="-216000">
              <a:lnSpc>
                <a:spcPct val="115000"/>
              </a:lnSpc>
              <a:tabLst>
                <a:tab algn="l" pos="0"/>
              </a:tabLst>
            </a:pPr>
            <a:endParaRPr b="0" lang="en-US" sz="1800" spc="-1" strike="noStrike">
              <a:latin typeface="Arial"/>
            </a:endParaRPr>
          </a:p>
        </p:txBody>
      </p:sp>
      <p:sp>
        <p:nvSpPr>
          <p:cNvPr id="735" name="PlaceHolder 2"/>
          <p:cNvSpPr>
            <a:spLocks noGrp="1"/>
          </p:cNvSpPr>
          <p:nvPr>
            <p:ph type="sldImg"/>
          </p:nvPr>
        </p:nvSpPr>
        <p:spPr>
          <a:xfrm>
            <a:off x="685800" y="1143000"/>
            <a:ext cx="5485320" cy="3085200"/>
          </a:xfrm>
          <a:prstGeom prst="rect">
            <a:avLst/>
          </a:prstGeom>
          <a:ln w="0">
            <a:noFill/>
          </a:ln>
        </p:spPr>
      </p:sp>
    </p:spTree>
  </p:cSld>
</p:notes>
</file>

<file path=ppt/notesSlides/notesSlide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10" name="PlaceHolder 1"/>
          <p:cNvSpPr>
            <a:spLocks noGrp="1"/>
          </p:cNvSpPr>
          <p:nvPr>
            <p:ph type="body"/>
          </p:nvPr>
        </p:nvSpPr>
        <p:spPr>
          <a:xfrm>
            <a:off x="685800" y="4400640"/>
            <a:ext cx="5485320" cy="3599640"/>
          </a:xfrm>
          <a:prstGeom prst="rect">
            <a:avLst/>
          </a:prstGeom>
          <a:noFill/>
          <a:ln w="0">
            <a:noFill/>
          </a:ln>
        </p:spPr>
        <p:txBody>
          <a:bodyPr lIns="0" rIns="0" tIns="0" bIns="0" anchor="t">
            <a:noAutofit/>
          </a:bodyPr>
          <a:p>
            <a:pPr marL="216000" indent="-216000">
              <a:lnSpc>
                <a:spcPct val="100000"/>
              </a:lnSpc>
              <a:tabLst>
                <a:tab algn="l" pos="0"/>
              </a:tabLst>
            </a:pPr>
            <a:r>
              <a:rPr b="1" lang="en-US" sz="1200" spc="-1" strike="noStrike">
                <a:solidFill>
                  <a:srgbClr val="000000"/>
                </a:solidFill>
                <a:latin typeface="Calibri"/>
                <a:ea typeface="Calibri"/>
              </a:rPr>
              <a:t>[Mandatory slide for virtual courses]</a:t>
            </a:r>
            <a:endParaRPr b="0" lang="en-US" sz="1200" spc="-1" strike="noStrike">
              <a:latin typeface="Arial"/>
            </a:endParaRPr>
          </a:p>
          <a:p>
            <a:pPr marL="216000" indent="-216000">
              <a:lnSpc>
                <a:spcPct val="100000"/>
              </a:lnSpc>
              <a:tabLst>
                <a:tab algn="l" pos="0"/>
              </a:tabLst>
            </a:pPr>
            <a:r>
              <a:rPr b="0" lang="en-US" sz="1200" spc="-1" strike="noStrike">
                <a:solidFill>
                  <a:srgbClr val="000000"/>
                </a:solidFill>
                <a:latin typeface="Calibri"/>
                <a:ea typeface="Calibri"/>
              </a:rPr>
              <a:t>Obviously, when in person, remove this and the following slides about virtual trainings </a:t>
            </a:r>
            <a:endParaRPr b="0" lang="en-US" sz="1200" spc="-1" strike="noStrike">
              <a:latin typeface="Arial"/>
            </a:endParaRPr>
          </a:p>
          <a:p>
            <a:pPr marL="216000" indent="-216000">
              <a:lnSpc>
                <a:spcPct val="100000"/>
              </a:lnSpc>
              <a:tabLst>
                <a:tab algn="l" pos="0"/>
              </a:tabLst>
            </a:pPr>
            <a:endParaRPr b="0" lang="en-US" sz="1200" spc="-1" strike="noStrike">
              <a:latin typeface="Arial"/>
            </a:endParaRPr>
          </a:p>
          <a:p>
            <a:pPr marL="216000" indent="-216000">
              <a:lnSpc>
                <a:spcPct val="100000"/>
              </a:lnSpc>
              <a:tabLst>
                <a:tab algn="l" pos="0"/>
              </a:tabLst>
            </a:pPr>
            <a:r>
              <a:rPr b="1" lang="en-US" sz="1200" spc="-1" strike="noStrike">
                <a:solidFill>
                  <a:srgbClr val="000000"/>
                </a:solidFill>
                <a:latin typeface="Calibri"/>
                <a:ea typeface="Calibri"/>
              </a:rPr>
              <a:t>ACTION:</a:t>
            </a:r>
            <a:r>
              <a:rPr b="0" lang="en-US" sz="1200" spc="-1" strike="noStrike">
                <a:solidFill>
                  <a:srgbClr val="000000"/>
                </a:solidFill>
                <a:latin typeface="Calibri"/>
                <a:ea typeface="Calibri"/>
              </a:rPr>
              <a:t> Share the expectations you have for the students</a:t>
            </a:r>
            <a:endParaRPr b="0" lang="en-US" sz="1200" spc="-1" strike="noStrike">
              <a:latin typeface="Arial"/>
            </a:endParaRPr>
          </a:p>
          <a:p>
            <a:pPr marL="216000" indent="-216000">
              <a:lnSpc>
                <a:spcPct val="100000"/>
              </a:lnSpc>
              <a:tabLst>
                <a:tab algn="l" pos="0"/>
              </a:tabLst>
            </a:pPr>
            <a:endParaRPr b="0" lang="en-US" sz="1200" spc="-1" strike="noStrike">
              <a:latin typeface="Arial"/>
            </a:endParaRPr>
          </a:p>
          <a:p>
            <a:pPr marL="216000" indent="-216000">
              <a:lnSpc>
                <a:spcPct val="100000"/>
              </a:lnSpc>
              <a:tabLst>
                <a:tab algn="l" pos="0"/>
              </a:tabLst>
            </a:pPr>
            <a:r>
              <a:rPr b="0" lang="en-US" sz="1200" spc="-1" strike="noStrike">
                <a:solidFill>
                  <a:srgbClr val="000000"/>
                </a:solidFill>
                <a:latin typeface="Calibri"/>
                <a:ea typeface="Calibri"/>
              </a:rPr>
              <a:t>Level set the rules of engagement for virtual classrooms. Encourage students to be on time! Just because this is a virtual class doesn’t mean it’s ok to inconvenience peers who showed up on time.</a:t>
            </a:r>
            <a:endParaRPr b="0" lang="en-US" sz="1200" spc="-1" strike="noStrike">
              <a:latin typeface="Arial"/>
            </a:endParaRPr>
          </a:p>
          <a:p>
            <a:pPr marL="216000" indent="-216000">
              <a:lnSpc>
                <a:spcPct val="100000"/>
              </a:lnSpc>
              <a:tabLst>
                <a:tab algn="l" pos="0"/>
              </a:tabLst>
            </a:pPr>
            <a:endParaRPr b="0" lang="en-US" sz="1200" spc="-1" strike="noStrike">
              <a:latin typeface="Arial"/>
            </a:endParaRPr>
          </a:p>
          <a:p>
            <a:pPr marL="216000" indent="-216000">
              <a:lnSpc>
                <a:spcPct val="100000"/>
              </a:lnSpc>
              <a:tabLst>
                <a:tab algn="l" pos="0"/>
              </a:tabLst>
            </a:pPr>
            <a:r>
              <a:rPr b="0" lang="en-US" sz="1200" spc="-1" strike="noStrike">
                <a:solidFill>
                  <a:srgbClr val="000000"/>
                </a:solidFill>
                <a:latin typeface="Calibri"/>
                <a:ea typeface="Calibri"/>
              </a:rPr>
              <a:t>Mute yourself unless asking a question/commenting</a:t>
            </a:r>
            <a:endParaRPr b="0" lang="en-US" sz="1200" spc="-1" strike="noStrike">
              <a:latin typeface="Arial"/>
            </a:endParaRPr>
          </a:p>
          <a:p>
            <a:pPr marL="216000" indent="-216000">
              <a:lnSpc>
                <a:spcPct val="100000"/>
              </a:lnSpc>
              <a:tabLst>
                <a:tab algn="l" pos="0"/>
              </a:tabLst>
            </a:pPr>
            <a:r>
              <a:rPr b="0" lang="en-US" sz="1200" spc="-1" strike="noStrike">
                <a:solidFill>
                  <a:srgbClr val="000000"/>
                </a:solidFill>
                <a:latin typeface="Calibri"/>
                <a:ea typeface="Calibri"/>
              </a:rPr>
              <a:t>Ask questions (verbally or via chat window)</a:t>
            </a:r>
            <a:endParaRPr b="0" lang="en-US" sz="1200" spc="-1" strike="noStrike">
              <a:latin typeface="Arial"/>
            </a:endParaRPr>
          </a:p>
          <a:p>
            <a:pPr marL="216000" indent="-216000">
              <a:lnSpc>
                <a:spcPct val="100000"/>
              </a:lnSpc>
              <a:tabLst>
                <a:tab algn="l" pos="0"/>
              </a:tabLst>
            </a:pPr>
            <a:endParaRPr b="0" lang="en-US" sz="1200" spc="-1" strike="noStrike">
              <a:latin typeface="Arial"/>
            </a:endParaRPr>
          </a:p>
          <a:p>
            <a:pPr marL="216000" indent="-216000">
              <a:lnSpc>
                <a:spcPct val="100000"/>
              </a:lnSpc>
              <a:tabLst>
                <a:tab algn="l" pos="0"/>
              </a:tabLst>
            </a:pPr>
            <a:endParaRPr b="0" lang="en-US" sz="1200" spc="-1" strike="noStrike">
              <a:latin typeface="Arial"/>
            </a:endParaRPr>
          </a:p>
        </p:txBody>
      </p:sp>
      <p:sp>
        <p:nvSpPr>
          <p:cNvPr id="711" name="PlaceHolder 2"/>
          <p:cNvSpPr>
            <a:spLocks noGrp="1"/>
          </p:cNvSpPr>
          <p:nvPr>
            <p:ph type="sldImg"/>
          </p:nvPr>
        </p:nvSpPr>
        <p:spPr>
          <a:xfrm>
            <a:off x="685800" y="1143000"/>
            <a:ext cx="5485320" cy="3085200"/>
          </a:xfrm>
          <a:prstGeom prst="rect">
            <a:avLst/>
          </a:prstGeom>
          <a:ln w="0">
            <a:noFill/>
          </a:ln>
        </p:spPr>
      </p:sp>
    </p:spTree>
  </p:cSld>
</p:notes>
</file>

<file path=ppt/notesSlides/notesSlide7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36" name="PlaceHolder 1"/>
          <p:cNvSpPr>
            <a:spLocks noGrp="1"/>
          </p:cNvSpPr>
          <p:nvPr>
            <p:ph type="body"/>
          </p:nvPr>
        </p:nvSpPr>
        <p:spPr>
          <a:xfrm>
            <a:off x="685800" y="4400640"/>
            <a:ext cx="5485320" cy="3599640"/>
          </a:xfrm>
          <a:prstGeom prst="rect">
            <a:avLst/>
          </a:prstGeom>
          <a:noFill/>
          <a:ln w="0">
            <a:noFill/>
          </a:ln>
        </p:spPr>
        <p:txBody>
          <a:bodyPr lIns="0" rIns="0" tIns="0" bIns="0" anchor="t">
            <a:noAutofit/>
          </a:bodyPr>
          <a:p>
            <a:pPr marL="216000" indent="-216000">
              <a:lnSpc>
                <a:spcPct val="100000"/>
              </a:lnSpc>
              <a:tabLst>
                <a:tab algn="l" pos="0"/>
              </a:tabLst>
            </a:pPr>
            <a:r>
              <a:rPr b="0" lang="en-US" sz="1300" spc="-1" strike="noStrike">
                <a:solidFill>
                  <a:srgbClr val="1d1e23"/>
                </a:solidFill>
                <a:highlight>
                  <a:srgbClr val="ffffff"/>
                </a:highlight>
                <a:latin typeface="Roboto"/>
                <a:ea typeface="Roboto"/>
              </a:rPr>
              <a:t>depends_on = if Terraform must manage access control policies </a:t>
            </a:r>
            <a:r>
              <a:rPr b="0" i="1" lang="en-US" sz="1300" spc="-1" strike="noStrike">
                <a:solidFill>
                  <a:srgbClr val="1d1e23"/>
                </a:solidFill>
                <a:highlight>
                  <a:srgbClr val="ffffff"/>
                </a:highlight>
                <a:latin typeface="Roboto"/>
                <a:ea typeface="Roboto"/>
              </a:rPr>
              <a:t>and</a:t>
            </a:r>
            <a:r>
              <a:rPr b="0" lang="en-US" sz="1300" spc="-1" strike="noStrike">
                <a:solidFill>
                  <a:srgbClr val="1d1e23"/>
                </a:solidFill>
                <a:highlight>
                  <a:srgbClr val="ffffff"/>
                </a:highlight>
                <a:latin typeface="Roboto"/>
                <a:ea typeface="Roboto"/>
              </a:rPr>
              <a:t> take actions that require those policies to be present, there is a hidden dependency between the access policy and a resource whose creation depends on it. In these rare cases, </a:t>
            </a:r>
            <a:r>
              <a:rPr b="0" lang="en-US" sz="1300" spc="-1" strike="noStrike" u="sng">
                <a:solidFill>
                  <a:srgbClr val="000000"/>
                </a:solidFill>
                <a:highlight>
                  <a:srgbClr val="ffffff"/>
                </a:highlight>
                <a:uFillTx/>
                <a:latin typeface="Roboto"/>
                <a:ea typeface="Roboto"/>
                <a:hlinkClick r:id="rId1"/>
              </a:rPr>
              <a:t>the </a:t>
            </a:r>
            <a:r>
              <a:rPr b="0" lang="en-US" sz="1300" spc="-1" strike="noStrike" u="sng">
                <a:solidFill>
                  <a:srgbClr val="000000"/>
                </a:solidFill>
                <a:highlight>
                  <a:srgbClr val="f5f3ff"/>
                </a:highlight>
                <a:uFillTx/>
                <a:latin typeface="Courier New"/>
                <a:ea typeface="Courier New"/>
                <a:hlinkClick r:id="rId2"/>
              </a:rPr>
              <a:t>depends_on</a:t>
            </a:r>
            <a:r>
              <a:rPr b="0" lang="en-US" sz="1300" spc="-1" strike="noStrike" u="sng">
                <a:solidFill>
                  <a:srgbClr val="000000"/>
                </a:solidFill>
                <a:highlight>
                  <a:srgbClr val="ffffff"/>
                </a:highlight>
                <a:uFillTx/>
                <a:latin typeface="Roboto"/>
                <a:ea typeface="Roboto"/>
                <a:hlinkClick r:id="rId3"/>
              </a:rPr>
              <a:t> meta-argument</a:t>
            </a:r>
            <a:r>
              <a:rPr b="0" lang="en-US" sz="1300" spc="-1" strike="noStrike">
                <a:solidFill>
                  <a:srgbClr val="1d1e23"/>
                </a:solidFill>
                <a:highlight>
                  <a:srgbClr val="ffffff"/>
                </a:highlight>
                <a:latin typeface="Roboto"/>
                <a:ea typeface="Roboto"/>
              </a:rPr>
              <a:t> can explicitly specify a dependency.</a:t>
            </a:r>
            <a:endParaRPr b="0" lang="en-US" sz="1300" spc="-1" strike="noStrike">
              <a:latin typeface="Arial"/>
            </a:endParaRPr>
          </a:p>
        </p:txBody>
      </p:sp>
      <p:sp>
        <p:nvSpPr>
          <p:cNvPr id="737" name="PlaceHolder 2"/>
          <p:cNvSpPr>
            <a:spLocks noGrp="1"/>
          </p:cNvSpPr>
          <p:nvPr>
            <p:ph type="sldImg"/>
          </p:nvPr>
        </p:nvSpPr>
        <p:spPr>
          <a:xfrm>
            <a:off x="685800" y="1143000"/>
            <a:ext cx="5485320" cy="3085200"/>
          </a:xfrm>
          <a:prstGeom prst="rect">
            <a:avLst/>
          </a:prstGeom>
          <a:ln w="0">
            <a:noFill/>
          </a:ln>
        </p:spPr>
      </p:sp>
    </p:spTree>
  </p:cSld>
</p:notes>
</file>

<file path=ppt/notesSlides/notesSlide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12" name="PlaceHolder 1"/>
          <p:cNvSpPr>
            <a:spLocks noGrp="1"/>
          </p:cNvSpPr>
          <p:nvPr>
            <p:ph type="body"/>
          </p:nvPr>
        </p:nvSpPr>
        <p:spPr>
          <a:xfrm>
            <a:off x="685800" y="4400640"/>
            <a:ext cx="5485320" cy="3599640"/>
          </a:xfrm>
          <a:prstGeom prst="rect">
            <a:avLst/>
          </a:prstGeom>
          <a:noFill/>
          <a:ln w="0">
            <a:noFill/>
          </a:ln>
        </p:spPr>
        <p:txBody>
          <a:bodyPr lIns="0" rIns="0" tIns="0" bIns="0" anchor="t">
            <a:noAutofit/>
          </a:bodyPr>
          <a:p>
            <a:pPr marL="216000" indent="-216000">
              <a:lnSpc>
                <a:spcPct val="100000"/>
              </a:lnSpc>
              <a:tabLst>
                <a:tab algn="l" pos="0"/>
              </a:tabLst>
            </a:pPr>
            <a:r>
              <a:rPr b="1" lang="en-US" sz="1200" spc="-1" strike="noStrike">
                <a:solidFill>
                  <a:srgbClr val="000000"/>
                </a:solidFill>
                <a:latin typeface="Calibri"/>
                <a:ea typeface="Calibri"/>
              </a:rPr>
              <a:t>[Mandatory slide for virtual courses]</a:t>
            </a:r>
            <a:endParaRPr b="0" lang="en-US" sz="1200" spc="-1" strike="noStrike">
              <a:latin typeface="Arial"/>
            </a:endParaRPr>
          </a:p>
          <a:p>
            <a:pPr marL="216000" indent="-216000">
              <a:lnSpc>
                <a:spcPct val="100000"/>
              </a:lnSpc>
              <a:tabLst>
                <a:tab algn="l" pos="0"/>
              </a:tabLst>
            </a:pPr>
            <a:r>
              <a:rPr b="0" lang="en-US" sz="1200" spc="-1" strike="noStrike">
                <a:solidFill>
                  <a:srgbClr val="000000"/>
                </a:solidFill>
                <a:latin typeface="Calibri"/>
                <a:ea typeface="Calibri"/>
              </a:rPr>
              <a:t>Obviously, when in person, remove this and the following slides about virtual trainings </a:t>
            </a:r>
            <a:endParaRPr b="0" lang="en-US" sz="1200" spc="-1" strike="noStrike">
              <a:latin typeface="Arial"/>
            </a:endParaRPr>
          </a:p>
          <a:p>
            <a:pPr marL="216000" indent="-216000">
              <a:lnSpc>
                <a:spcPct val="100000"/>
              </a:lnSpc>
              <a:tabLst>
                <a:tab algn="l" pos="0"/>
              </a:tabLst>
            </a:pPr>
            <a:endParaRPr b="0" lang="en-US" sz="1200" spc="-1" strike="noStrike">
              <a:latin typeface="Arial"/>
            </a:endParaRPr>
          </a:p>
          <a:p>
            <a:pPr marL="216000" indent="-216000">
              <a:lnSpc>
                <a:spcPct val="100000"/>
              </a:lnSpc>
              <a:tabLst>
                <a:tab algn="l" pos="0"/>
              </a:tabLst>
            </a:pPr>
            <a:r>
              <a:rPr b="1" lang="en-US" sz="1200" spc="-1" strike="noStrike">
                <a:solidFill>
                  <a:srgbClr val="000000"/>
                </a:solidFill>
                <a:latin typeface="Calibri"/>
                <a:ea typeface="Calibri"/>
              </a:rPr>
              <a:t>ACTION:</a:t>
            </a:r>
            <a:r>
              <a:rPr b="0" lang="en-US" sz="1200" spc="-1" strike="noStrike">
                <a:solidFill>
                  <a:srgbClr val="000000"/>
                </a:solidFill>
                <a:latin typeface="Calibri"/>
                <a:ea typeface="Calibri"/>
              </a:rPr>
              <a:t> Share the expectations the students should have for you</a:t>
            </a:r>
            <a:endParaRPr b="0" lang="en-US" sz="1200" spc="-1" strike="noStrike">
              <a:latin typeface="Arial"/>
            </a:endParaRPr>
          </a:p>
          <a:p>
            <a:pPr marL="216000" indent="-216000">
              <a:lnSpc>
                <a:spcPct val="100000"/>
              </a:lnSpc>
              <a:tabLst>
                <a:tab algn="l" pos="0"/>
              </a:tabLst>
            </a:pPr>
            <a:endParaRPr b="0" lang="en-US" sz="1200" spc="-1" strike="noStrike">
              <a:latin typeface="Arial"/>
            </a:endParaRPr>
          </a:p>
          <a:p>
            <a:pPr marL="216000" indent="-216000">
              <a:lnSpc>
                <a:spcPct val="100000"/>
              </a:lnSpc>
              <a:tabLst>
                <a:tab algn="l" pos="0"/>
              </a:tabLst>
            </a:pPr>
            <a:r>
              <a:rPr b="0" lang="en-US" sz="1200" spc="-1" strike="noStrike">
                <a:solidFill>
                  <a:srgbClr val="000000"/>
                </a:solidFill>
                <a:latin typeface="Calibri"/>
                <a:ea typeface="Calibri"/>
              </a:rPr>
              <a:t>Level set to the students what they can expect from you. Instructor will do the best to mix it up… </a:t>
            </a:r>
            <a:endParaRPr b="0" lang="en-US" sz="1200" spc="-1" strike="noStrike">
              <a:latin typeface="Arial"/>
            </a:endParaRPr>
          </a:p>
          <a:p>
            <a:pPr marL="457200" indent="-317520">
              <a:lnSpc>
                <a:spcPct val="100000"/>
              </a:lnSpc>
              <a:buClr>
                <a:srgbClr val="000000"/>
              </a:buClr>
              <a:buFont typeface="Arial"/>
              <a:buChar char="-"/>
              <a:tabLst>
                <a:tab algn="l" pos="0"/>
              </a:tabLst>
            </a:pPr>
            <a:r>
              <a:rPr b="0" lang="en-US" sz="1200" spc="-1" strike="noStrike">
                <a:solidFill>
                  <a:srgbClr val="000000"/>
                </a:solidFill>
                <a:latin typeface="Calibri"/>
                <a:ea typeface="Calibri"/>
              </a:rPr>
              <a:t>Zoom tools, hands-on, breaks, group work, break out rooms… </a:t>
            </a:r>
            <a:r>
              <a:rPr b="0" i="1" lang="en-US" sz="1200" spc="-1" strike="noStrike">
                <a:solidFill>
                  <a:srgbClr val="000000"/>
                </a:solidFill>
                <a:latin typeface="Calibri"/>
                <a:ea typeface="Calibri"/>
              </a:rPr>
              <a:t>keep it interesting and interactive</a:t>
            </a:r>
            <a:endParaRPr b="0" lang="en-US" sz="1200" spc="-1" strike="noStrike">
              <a:latin typeface="Arial"/>
            </a:endParaRPr>
          </a:p>
        </p:txBody>
      </p:sp>
      <p:sp>
        <p:nvSpPr>
          <p:cNvPr id="713" name="PlaceHolder 2"/>
          <p:cNvSpPr>
            <a:spLocks noGrp="1"/>
          </p:cNvSpPr>
          <p:nvPr>
            <p:ph type="sldImg"/>
          </p:nvPr>
        </p:nvSpPr>
        <p:spPr>
          <a:xfrm>
            <a:off x="685800" y="1143000"/>
            <a:ext cx="5485320" cy="3085200"/>
          </a:xfrm>
          <a:prstGeom prst="rect">
            <a:avLst/>
          </a:prstGeom>
          <a:ln w="0">
            <a:noFill/>
          </a:ln>
        </p:spPr>
      </p:sp>
    </p:spTree>
  </p:cSld>
</p:notes>
</file>

<file path=ppt/notesSlides/notesSlide9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38" name="PlaceHolder 1"/>
          <p:cNvSpPr>
            <a:spLocks noGrp="1"/>
          </p:cNvSpPr>
          <p:nvPr>
            <p:ph type="body"/>
          </p:nvPr>
        </p:nvSpPr>
        <p:spPr>
          <a:xfrm>
            <a:off x="685800" y="4400640"/>
            <a:ext cx="5485320" cy="3599640"/>
          </a:xfrm>
          <a:prstGeom prst="rect">
            <a:avLst/>
          </a:prstGeom>
          <a:noFill/>
          <a:ln w="0">
            <a:noFill/>
          </a:ln>
        </p:spPr>
        <p:txBody>
          <a:bodyPr lIns="0" rIns="0" tIns="0" bIns="0" anchor="t">
            <a:noAutofit/>
          </a:bodyPr>
          <a:p>
            <a:pPr marL="216000" indent="-216000">
              <a:lnSpc>
                <a:spcPct val="100000"/>
              </a:lnSpc>
              <a:tabLst>
                <a:tab algn="l" pos="0"/>
              </a:tabLst>
            </a:pPr>
            <a:r>
              <a:rPr b="0" lang="en-US" sz="1200" spc="-1" strike="noStrike">
                <a:solidFill>
                  <a:srgbClr val="000000"/>
                </a:solidFill>
                <a:latin typeface="Calibri"/>
                <a:ea typeface="Calibri"/>
              </a:rPr>
              <a:t>-detailed-exitcode</a:t>
            </a:r>
            <a:endParaRPr b="0" lang="en-US" sz="1200" spc="-1" strike="noStrike">
              <a:latin typeface="Arial"/>
            </a:endParaRPr>
          </a:p>
        </p:txBody>
      </p:sp>
      <p:sp>
        <p:nvSpPr>
          <p:cNvPr id="739" name="PlaceHolder 2"/>
          <p:cNvSpPr>
            <a:spLocks noGrp="1"/>
          </p:cNvSpPr>
          <p:nvPr>
            <p:ph type="sldImg"/>
          </p:nvPr>
        </p:nvSpPr>
        <p:spPr>
          <a:xfrm>
            <a:off x="685800" y="1143000"/>
            <a:ext cx="5485320" cy="3085200"/>
          </a:xfrm>
          <a:prstGeom prst="rect">
            <a:avLst/>
          </a:prstGeom>
          <a:ln w="0">
            <a:noFill/>
          </a:ln>
        </p:spPr>
      </p:sp>
    </p:spTree>
  </p:cSld>
</p:notes>
</file>

<file path=ppt/notesSlides/notesSlide9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40" name="PlaceHolder 1"/>
          <p:cNvSpPr>
            <a:spLocks noGrp="1"/>
          </p:cNvSpPr>
          <p:nvPr>
            <p:ph type="sldImg"/>
          </p:nvPr>
        </p:nvSpPr>
        <p:spPr>
          <a:xfrm>
            <a:off x="685800" y="1143000"/>
            <a:ext cx="5485320" cy="3085200"/>
          </a:xfrm>
          <a:prstGeom prst="rect">
            <a:avLst/>
          </a:prstGeom>
          <a:ln w="0">
            <a:noFill/>
          </a:ln>
        </p:spPr>
      </p:sp>
      <p:sp>
        <p:nvSpPr>
          <p:cNvPr id="741" name="PlaceHolder 2"/>
          <p:cNvSpPr>
            <a:spLocks noGrp="1"/>
          </p:cNvSpPr>
          <p:nvPr>
            <p:ph type="body"/>
          </p:nvPr>
        </p:nvSpPr>
        <p:spPr>
          <a:xfrm>
            <a:off x="685800" y="4400640"/>
            <a:ext cx="5485320" cy="3599640"/>
          </a:xfrm>
          <a:prstGeom prst="rect">
            <a:avLst/>
          </a:prstGeom>
          <a:noFill/>
          <a:ln w="0">
            <a:noFill/>
          </a:ln>
        </p:spPr>
        <p:txBody>
          <a:bodyPr lIns="0" rIns="0" tIns="0" bIns="0" anchor="t">
            <a:noAutofit/>
          </a:bodyPr>
          <a:p>
            <a:endParaRPr b="0" lang="en-US" sz="2000" spc="-1" strike="noStrike">
              <a:latin typeface="Arial"/>
            </a:endParaRPr>
          </a:p>
        </p:txBody>
      </p:sp>
      <p:sp>
        <p:nvSpPr>
          <p:cNvPr id="742" name="PlaceHolder 3"/>
          <p:cNvSpPr>
            <a:spLocks noGrp="1"/>
          </p:cNvSpPr>
          <p:nvPr>
            <p:ph type="sldNum"/>
          </p:nvPr>
        </p:nvSpPr>
        <p:spPr>
          <a:xfrm>
            <a:off x="3884760" y="8685360"/>
            <a:ext cx="2970720" cy="457560"/>
          </a:xfrm>
          <a:prstGeom prst="rect">
            <a:avLst/>
          </a:prstGeom>
          <a:noFill/>
          <a:ln w="0">
            <a:noFill/>
          </a:ln>
        </p:spPr>
        <p:txBody>
          <a:bodyPr lIns="0" rIns="0" tIns="0" bIns="0" anchor="b">
            <a:noAutofit/>
          </a:bodyPr>
          <a:p>
            <a:pPr algn="r">
              <a:lnSpc>
                <a:spcPct val="100000"/>
              </a:lnSpc>
              <a:tabLst>
                <a:tab algn="l" pos="0"/>
              </a:tabLst>
            </a:pPr>
            <a:fld id="{3AD24AF9-5F38-4E34-82FE-67223CF3E7AD}" type="slidenum">
              <a:rPr b="0" lang="en-US" sz="1400" spc="-1" strike="noStrike">
                <a:latin typeface="Times New Roman"/>
              </a:rPr>
              <a:t>&lt;number&gt;</a:t>
            </a:fld>
            <a:endParaRPr b="0" lang="en-US" sz="1400" spc="-1" strike="noStrike">
              <a:latin typeface="Times New Roman"/>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3.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4.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5.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7.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8.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9.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0.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5.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6.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7.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8.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9.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0.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1.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2.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5.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6.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7.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8.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9.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0.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1.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2.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3.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4.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5.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6.xml.rels><?xml version="1.0" encoding="UTF-8"?>
<Relationships xmlns="http://schemas.openxmlformats.org/package/2006/relationships"><Relationship Id="rId1" Type="http://schemas.openxmlformats.org/officeDocument/2006/relationships/slideMaster" Target="../slideMasters/slideMaster8.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24" name="PlaceHolder 2"/>
          <p:cNvSpPr>
            <a:spLocks noGrp="1"/>
          </p:cNvSpPr>
          <p:nvPr>
            <p:ph/>
          </p:nvPr>
        </p:nvSpPr>
        <p:spPr>
          <a:xfrm>
            <a:off x="457200" y="1203480"/>
            <a:ext cx="8229240" cy="1422720"/>
          </a:xfrm>
          <a:prstGeom prst="rect">
            <a:avLst/>
          </a:prstGeom>
          <a:noFill/>
          <a:ln w="0">
            <a:noFill/>
          </a:ln>
        </p:spPr>
        <p:txBody>
          <a:bodyPr lIns="0" rIns="0" tIns="0" bIns="0" anchor="t">
            <a:normAutofit/>
          </a:bodyPr>
          <a:p>
            <a:endParaRPr b="0" lang="en-US" sz="3200" spc="-1" strike="noStrike">
              <a:latin typeface="Arial"/>
            </a:endParaRPr>
          </a:p>
        </p:txBody>
      </p:sp>
      <p:sp>
        <p:nvSpPr>
          <p:cNvPr id="25" name="PlaceHolder 3"/>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27"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28"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29"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30" name="PlaceHolder 5"/>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32" name="PlaceHolder 2"/>
          <p:cNvSpPr>
            <a:spLocks noGrp="1"/>
          </p:cNvSpPr>
          <p:nvPr>
            <p:ph/>
          </p:nvPr>
        </p:nvSpPr>
        <p:spPr>
          <a:xfrm>
            <a:off x="457200" y="1203480"/>
            <a:ext cx="26496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33" name="PlaceHolder 3"/>
          <p:cNvSpPr>
            <a:spLocks noGrp="1"/>
          </p:cNvSpPr>
          <p:nvPr>
            <p:ph/>
          </p:nvPr>
        </p:nvSpPr>
        <p:spPr>
          <a:xfrm>
            <a:off x="3239640" y="1203480"/>
            <a:ext cx="26496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34" name="PlaceHolder 4"/>
          <p:cNvSpPr>
            <a:spLocks noGrp="1"/>
          </p:cNvSpPr>
          <p:nvPr>
            <p:ph/>
          </p:nvPr>
        </p:nvSpPr>
        <p:spPr>
          <a:xfrm>
            <a:off x="6022080" y="1203480"/>
            <a:ext cx="26496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35" name="PlaceHolder 5"/>
          <p:cNvSpPr>
            <a:spLocks noGrp="1"/>
          </p:cNvSpPr>
          <p:nvPr>
            <p:ph/>
          </p:nvPr>
        </p:nvSpPr>
        <p:spPr>
          <a:xfrm>
            <a:off x="457200" y="2761920"/>
            <a:ext cx="26496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36" name="PlaceHolder 6"/>
          <p:cNvSpPr>
            <a:spLocks noGrp="1"/>
          </p:cNvSpPr>
          <p:nvPr>
            <p:ph/>
          </p:nvPr>
        </p:nvSpPr>
        <p:spPr>
          <a:xfrm>
            <a:off x="3239640" y="2761920"/>
            <a:ext cx="26496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37" name="PlaceHolder 7"/>
          <p:cNvSpPr>
            <a:spLocks noGrp="1"/>
          </p:cNvSpPr>
          <p:nvPr>
            <p:ph/>
          </p:nvPr>
        </p:nvSpPr>
        <p:spPr>
          <a:xfrm>
            <a:off x="6022080" y="2761920"/>
            <a:ext cx="2649600" cy="142272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0"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41" name="PlaceHolder 2"/>
          <p:cNvSpPr>
            <a:spLocks noGrp="1"/>
          </p:cNvSpPr>
          <p:nvPr>
            <p:ph type="subTitle"/>
          </p:nvPr>
        </p:nvSpPr>
        <p:spPr>
          <a:xfrm>
            <a:off x="457200" y="1203480"/>
            <a:ext cx="8229240" cy="2982960"/>
          </a:xfrm>
          <a:prstGeom prst="rect">
            <a:avLst/>
          </a:prstGeom>
          <a:noFill/>
          <a:ln w="0">
            <a:noFill/>
          </a:ln>
        </p:spPr>
        <p:txBody>
          <a:bodyPr lIns="0" rIns="0" tIns="0" bIns="0" anchor="ctr">
            <a:noAutofit/>
          </a:bodyPr>
          <a:p>
            <a:pPr algn="ctr"/>
            <a:endParaRPr b="0" lang="en-US"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2"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43" name="PlaceHolder 2"/>
          <p:cNvSpPr>
            <a:spLocks noGrp="1"/>
          </p:cNvSpPr>
          <p:nvPr>
            <p:ph/>
          </p:nvPr>
        </p:nvSpPr>
        <p:spPr>
          <a:xfrm>
            <a:off x="457200" y="1203480"/>
            <a:ext cx="8229240" cy="298296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45"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n-US" sz="3200" spc="-1" strike="noStrike">
              <a:latin typeface="Arial"/>
            </a:endParaRPr>
          </a:p>
        </p:txBody>
      </p:sp>
      <p:sp>
        <p:nvSpPr>
          <p:cNvPr id="46"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7"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endParaRPr b="0" lang="en-US" sz="4400" spc="-1" strike="noStrike">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48" name="PlaceHolder 1"/>
          <p:cNvSpPr>
            <a:spLocks noGrp="1"/>
          </p:cNvSpPr>
          <p:nvPr>
            <p:ph type="subTitle"/>
          </p:nvPr>
        </p:nvSpPr>
        <p:spPr>
          <a:xfrm>
            <a:off x="457200" y="205200"/>
            <a:ext cx="8229240" cy="3981240"/>
          </a:xfrm>
          <a:prstGeom prst="rect">
            <a:avLst/>
          </a:prstGeom>
          <a:noFill/>
          <a:ln w="0">
            <a:noFill/>
          </a:ln>
        </p:spPr>
        <p:txBody>
          <a:bodyPr lIns="0" rIns="0" tIns="0" bIns="0" anchor="ctr">
            <a:noAutofit/>
          </a:bodyPr>
          <a:p>
            <a:pPr algn="ctr"/>
            <a:endParaRPr b="0" lang="en-US"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49"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50"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51"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n-US" sz="3200" spc="-1" strike="noStrike">
              <a:latin typeface="Arial"/>
            </a:endParaRPr>
          </a:p>
        </p:txBody>
      </p:sp>
      <p:sp>
        <p:nvSpPr>
          <p:cNvPr id="52"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3" name="PlaceHolder 2"/>
          <p:cNvSpPr>
            <a:spLocks noGrp="1"/>
          </p:cNvSpPr>
          <p:nvPr>
            <p:ph type="subTitle"/>
          </p:nvPr>
        </p:nvSpPr>
        <p:spPr>
          <a:xfrm>
            <a:off x="457200" y="1203480"/>
            <a:ext cx="8229240" cy="2982960"/>
          </a:xfrm>
          <a:prstGeom prst="rect">
            <a:avLst/>
          </a:prstGeom>
          <a:noFill/>
          <a:ln w="0">
            <a:noFill/>
          </a:ln>
        </p:spPr>
        <p:txBody>
          <a:bodyPr lIns="0" rIns="0" tIns="0" bIns="0" anchor="ctr">
            <a:noAutofit/>
          </a:bodyPr>
          <a:p>
            <a:pPr algn="ctr"/>
            <a:endParaRPr b="0" lang="en-US"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54"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n-US" sz="3200" spc="-1" strike="noStrike">
              <a:latin typeface="Arial"/>
            </a:endParaRPr>
          </a:p>
        </p:txBody>
      </p:sp>
      <p:sp>
        <p:nvSpPr>
          <p:cNvPr id="55"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56" name="PlaceHolder 4"/>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58"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59"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60" name="PlaceHolder 4"/>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62" name="PlaceHolder 2"/>
          <p:cNvSpPr>
            <a:spLocks noGrp="1"/>
          </p:cNvSpPr>
          <p:nvPr>
            <p:ph/>
          </p:nvPr>
        </p:nvSpPr>
        <p:spPr>
          <a:xfrm>
            <a:off x="457200" y="1203480"/>
            <a:ext cx="8229240" cy="1422720"/>
          </a:xfrm>
          <a:prstGeom prst="rect">
            <a:avLst/>
          </a:prstGeom>
          <a:noFill/>
          <a:ln w="0">
            <a:noFill/>
          </a:ln>
        </p:spPr>
        <p:txBody>
          <a:bodyPr lIns="0" rIns="0" tIns="0" bIns="0" anchor="t">
            <a:normAutofit/>
          </a:bodyPr>
          <a:p>
            <a:endParaRPr b="0" lang="en-US" sz="3200" spc="-1" strike="noStrike">
              <a:latin typeface="Arial"/>
            </a:endParaRPr>
          </a:p>
        </p:txBody>
      </p:sp>
      <p:sp>
        <p:nvSpPr>
          <p:cNvPr id="63" name="PlaceHolder 3"/>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65"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66"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67"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68" name="PlaceHolder 5"/>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70" name="PlaceHolder 2"/>
          <p:cNvSpPr>
            <a:spLocks noGrp="1"/>
          </p:cNvSpPr>
          <p:nvPr>
            <p:ph/>
          </p:nvPr>
        </p:nvSpPr>
        <p:spPr>
          <a:xfrm>
            <a:off x="457200" y="1203480"/>
            <a:ext cx="26496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71" name="PlaceHolder 3"/>
          <p:cNvSpPr>
            <a:spLocks noGrp="1"/>
          </p:cNvSpPr>
          <p:nvPr>
            <p:ph/>
          </p:nvPr>
        </p:nvSpPr>
        <p:spPr>
          <a:xfrm>
            <a:off x="3239640" y="1203480"/>
            <a:ext cx="26496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72" name="PlaceHolder 4"/>
          <p:cNvSpPr>
            <a:spLocks noGrp="1"/>
          </p:cNvSpPr>
          <p:nvPr>
            <p:ph/>
          </p:nvPr>
        </p:nvSpPr>
        <p:spPr>
          <a:xfrm>
            <a:off x="6022080" y="1203480"/>
            <a:ext cx="26496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73" name="PlaceHolder 5"/>
          <p:cNvSpPr>
            <a:spLocks noGrp="1"/>
          </p:cNvSpPr>
          <p:nvPr>
            <p:ph/>
          </p:nvPr>
        </p:nvSpPr>
        <p:spPr>
          <a:xfrm>
            <a:off x="457200" y="2761920"/>
            <a:ext cx="26496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74" name="PlaceHolder 6"/>
          <p:cNvSpPr>
            <a:spLocks noGrp="1"/>
          </p:cNvSpPr>
          <p:nvPr>
            <p:ph/>
          </p:nvPr>
        </p:nvSpPr>
        <p:spPr>
          <a:xfrm>
            <a:off x="3239640" y="2761920"/>
            <a:ext cx="26496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75" name="PlaceHolder 7"/>
          <p:cNvSpPr>
            <a:spLocks noGrp="1"/>
          </p:cNvSpPr>
          <p:nvPr>
            <p:ph/>
          </p:nvPr>
        </p:nvSpPr>
        <p:spPr>
          <a:xfrm>
            <a:off x="6022080" y="2761920"/>
            <a:ext cx="2649600" cy="142272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78"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79" name="PlaceHolder 2"/>
          <p:cNvSpPr>
            <a:spLocks noGrp="1"/>
          </p:cNvSpPr>
          <p:nvPr>
            <p:ph type="subTitle"/>
          </p:nvPr>
        </p:nvSpPr>
        <p:spPr>
          <a:xfrm>
            <a:off x="457200" y="1203480"/>
            <a:ext cx="8229240" cy="2982960"/>
          </a:xfrm>
          <a:prstGeom prst="rect">
            <a:avLst/>
          </a:prstGeom>
          <a:noFill/>
          <a:ln w="0">
            <a:noFill/>
          </a:ln>
        </p:spPr>
        <p:txBody>
          <a:bodyPr lIns="0" rIns="0" tIns="0" bIns="0" anchor="ctr">
            <a:noAutofit/>
          </a:bodyPr>
          <a:p>
            <a:pPr algn="ctr"/>
            <a:endParaRPr b="0" lang="en-US"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0"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81" name="PlaceHolder 2"/>
          <p:cNvSpPr>
            <a:spLocks noGrp="1"/>
          </p:cNvSpPr>
          <p:nvPr>
            <p:ph/>
          </p:nvPr>
        </p:nvSpPr>
        <p:spPr>
          <a:xfrm>
            <a:off x="457200" y="1203480"/>
            <a:ext cx="8229240" cy="298296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82"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83"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n-US" sz="3200" spc="-1" strike="noStrike">
              <a:latin typeface="Arial"/>
            </a:endParaRPr>
          </a:p>
        </p:txBody>
      </p:sp>
      <p:sp>
        <p:nvSpPr>
          <p:cNvPr id="84"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85"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endParaRPr b="0" lang="en-US" sz="4400" spc="-1" strike="noStrike">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5" name="PlaceHolder 2"/>
          <p:cNvSpPr>
            <a:spLocks noGrp="1"/>
          </p:cNvSpPr>
          <p:nvPr>
            <p:ph/>
          </p:nvPr>
        </p:nvSpPr>
        <p:spPr>
          <a:xfrm>
            <a:off x="457200" y="1203480"/>
            <a:ext cx="8229240" cy="298296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86" name="PlaceHolder 1"/>
          <p:cNvSpPr>
            <a:spLocks noGrp="1"/>
          </p:cNvSpPr>
          <p:nvPr>
            <p:ph type="subTitle"/>
          </p:nvPr>
        </p:nvSpPr>
        <p:spPr>
          <a:xfrm>
            <a:off x="457200" y="205200"/>
            <a:ext cx="8229240" cy="3981240"/>
          </a:xfrm>
          <a:prstGeom prst="rect">
            <a:avLst/>
          </a:prstGeom>
          <a:noFill/>
          <a:ln w="0">
            <a:noFill/>
          </a:ln>
        </p:spPr>
        <p:txBody>
          <a:bodyPr lIns="0" rIns="0" tIns="0" bIns="0" anchor="ctr">
            <a:noAutofit/>
          </a:bodyPr>
          <a:p>
            <a:pPr algn="ctr"/>
            <a:endParaRPr b="0" lang="en-US"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87"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88"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89"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n-US" sz="3200" spc="-1" strike="noStrike">
              <a:latin typeface="Arial"/>
            </a:endParaRPr>
          </a:p>
        </p:txBody>
      </p:sp>
      <p:sp>
        <p:nvSpPr>
          <p:cNvPr id="90"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91"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92"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n-US" sz="3200" spc="-1" strike="noStrike">
              <a:latin typeface="Arial"/>
            </a:endParaRPr>
          </a:p>
        </p:txBody>
      </p:sp>
      <p:sp>
        <p:nvSpPr>
          <p:cNvPr id="93"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94" name="PlaceHolder 4"/>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95"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96"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97"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98" name="PlaceHolder 4"/>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99"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100" name="PlaceHolder 2"/>
          <p:cNvSpPr>
            <a:spLocks noGrp="1"/>
          </p:cNvSpPr>
          <p:nvPr>
            <p:ph/>
          </p:nvPr>
        </p:nvSpPr>
        <p:spPr>
          <a:xfrm>
            <a:off x="457200" y="1203480"/>
            <a:ext cx="8229240" cy="1422720"/>
          </a:xfrm>
          <a:prstGeom prst="rect">
            <a:avLst/>
          </a:prstGeom>
          <a:noFill/>
          <a:ln w="0">
            <a:noFill/>
          </a:ln>
        </p:spPr>
        <p:txBody>
          <a:bodyPr lIns="0" rIns="0" tIns="0" bIns="0" anchor="t">
            <a:normAutofit/>
          </a:bodyPr>
          <a:p>
            <a:endParaRPr b="0" lang="en-US" sz="3200" spc="-1" strike="noStrike">
              <a:latin typeface="Arial"/>
            </a:endParaRPr>
          </a:p>
        </p:txBody>
      </p:sp>
      <p:sp>
        <p:nvSpPr>
          <p:cNvPr id="101" name="PlaceHolder 3"/>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02"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103"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104"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105"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106" name="PlaceHolder 5"/>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07"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108" name="PlaceHolder 2"/>
          <p:cNvSpPr>
            <a:spLocks noGrp="1"/>
          </p:cNvSpPr>
          <p:nvPr>
            <p:ph/>
          </p:nvPr>
        </p:nvSpPr>
        <p:spPr>
          <a:xfrm>
            <a:off x="457200" y="1203480"/>
            <a:ext cx="26496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109" name="PlaceHolder 3"/>
          <p:cNvSpPr>
            <a:spLocks noGrp="1"/>
          </p:cNvSpPr>
          <p:nvPr>
            <p:ph/>
          </p:nvPr>
        </p:nvSpPr>
        <p:spPr>
          <a:xfrm>
            <a:off x="3239640" y="1203480"/>
            <a:ext cx="26496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110" name="PlaceHolder 4"/>
          <p:cNvSpPr>
            <a:spLocks noGrp="1"/>
          </p:cNvSpPr>
          <p:nvPr>
            <p:ph/>
          </p:nvPr>
        </p:nvSpPr>
        <p:spPr>
          <a:xfrm>
            <a:off x="6022080" y="1203480"/>
            <a:ext cx="26496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111" name="PlaceHolder 5"/>
          <p:cNvSpPr>
            <a:spLocks noGrp="1"/>
          </p:cNvSpPr>
          <p:nvPr>
            <p:ph/>
          </p:nvPr>
        </p:nvSpPr>
        <p:spPr>
          <a:xfrm>
            <a:off x="457200" y="2761920"/>
            <a:ext cx="26496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112" name="PlaceHolder 6"/>
          <p:cNvSpPr>
            <a:spLocks noGrp="1"/>
          </p:cNvSpPr>
          <p:nvPr>
            <p:ph/>
          </p:nvPr>
        </p:nvSpPr>
        <p:spPr>
          <a:xfrm>
            <a:off x="3239640" y="2761920"/>
            <a:ext cx="26496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113" name="PlaceHolder 7"/>
          <p:cNvSpPr>
            <a:spLocks noGrp="1"/>
          </p:cNvSpPr>
          <p:nvPr>
            <p:ph/>
          </p:nvPr>
        </p:nvSpPr>
        <p:spPr>
          <a:xfrm>
            <a:off x="6022080" y="2761920"/>
            <a:ext cx="2649600" cy="142272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16"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117" name="PlaceHolder 2"/>
          <p:cNvSpPr>
            <a:spLocks noGrp="1"/>
          </p:cNvSpPr>
          <p:nvPr>
            <p:ph type="subTitle"/>
          </p:nvPr>
        </p:nvSpPr>
        <p:spPr>
          <a:xfrm>
            <a:off x="457200" y="1203480"/>
            <a:ext cx="8229240" cy="2982960"/>
          </a:xfrm>
          <a:prstGeom prst="rect">
            <a:avLst/>
          </a:prstGeom>
          <a:noFill/>
          <a:ln w="0">
            <a:noFill/>
          </a:ln>
        </p:spPr>
        <p:txBody>
          <a:bodyPr lIns="0" rIns="0" tIns="0" bIns="0" anchor="ctr">
            <a:noAutofit/>
          </a:bodyPr>
          <a:p>
            <a:pPr algn="ctr"/>
            <a:endParaRPr b="0" lang="en-US" sz="3200" spc="-1" strike="noStrike">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18"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119" name="PlaceHolder 2"/>
          <p:cNvSpPr>
            <a:spLocks noGrp="1"/>
          </p:cNvSpPr>
          <p:nvPr>
            <p:ph/>
          </p:nvPr>
        </p:nvSpPr>
        <p:spPr>
          <a:xfrm>
            <a:off x="457200" y="1203480"/>
            <a:ext cx="8229240" cy="298296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7"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n-US" sz="3200" spc="-1" strike="noStrike">
              <a:latin typeface="Arial"/>
            </a:endParaRPr>
          </a:p>
        </p:txBody>
      </p:sp>
      <p:sp>
        <p:nvSpPr>
          <p:cNvPr id="8"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20"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121"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n-US" sz="3200" spc="-1" strike="noStrike">
              <a:latin typeface="Arial"/>
            </a:endParaRPr>
          </a:p>
        </p:txBody>
      </p:sp>
      <p:sp>
        <p:nvSpPr>
          <p:cNvPr id="122"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3"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endParaRPr b="0" lang="en-US" sz="4400" spc="-1" strike="noStrike">
              <a:latin typeface="Arial"/>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24" name="PlaceHolder 1"/>
          <p:cNvSpPr>
            <a:spLocks noGrp="1"/>
          </p:cNvSpPr>
          <p:nvPr>
            <p:ph type="subTitle"/>
          </p:nvPr>
        </p:nvSpPr>
        <p:spPr>
          <a:xfrm>
            <a:off x="457200" y="205200"/>
            <a:ext cx="8229240" cy="3981240"/>
          </a:xfrm>
          <a:prstGeom prst="rect">
            <a:avLst/>
          </a:prstGeom>
          <a:noFill/>
          <a:ln w="0">
            <a:noFill/>
          </a:ln>
        </p:spPr>
        <p:txBody>
          <a:bodyPr lIns="0" rIns="0" tIns="0" bIns="0" anchor="ctr">
            <a:noAutofit/>
          </a:bodyPr>
          <a:p>
            <a:pPr algn="ctr"/>
            <a:endParaRPr b="0" lang="en-US" sz="3200" spc="-1" strike="noStrike">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25"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126"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127"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n-US" sz="3200" spc="-1" strike="noStrike">
              <a:latin typeface="Arial"/>
            </a:endParaRPr>
          </a:p>
        </p:txBody>
      </p:sp>
      <p:sp>
        <p:nvSpPr>
          <p:cNvPr id="128"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29"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130"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n-US" sz="3200" spc="-1" strike="noStrike">
              <a:latin typeface="Arial"/>
            </a:endParaRPr>
          </a:p>
        </p:txBody>
      </p:sp>
      <p:sp>
        <p:nvSpPr>
          <p:cNvPr id="131"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132" name="PlaceHolder 4"/>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33"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134"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135"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136" name="PlaceHolder 4"/>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37"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138" name="PlaceHolder 2"/>
          <p:cNvSpPr>
            <a:spLocks noGrp="1"/>
          </p:cNvSpPr>
          <p:nvPr>
            <p:ph/>
          </p:nvPr>
        </p:nvSpPr>
        <p:spPr>
          <a:xfrm>
            <a:off x="457200" y="1203480"/>
            <a:ext cx="8229240" cy="1422720"/>
          </a:xfrm>
          <a:prstGeom prst="rect">
            <a:avLst/>
          </a:prstGeom>
          <a:noFill/>
          <a:ln w="0">
            <a:noFill/>
          </a:ln>
        </p:spPr>
        <p:txBody>
          <a:bodyPr lIns="0" rIns="0" tIns="0" bIns="0" anchor="t">
            <a:normAutofit/>
          </a:bodyPr>
          <a:p>
            <a:endParaRPr b="0" lang="en-US" sz="3200" spc="-1" strike="noStrike">
              <a:latin typeface="Arial"/>
            </a:endParaRPr>
          </a:p>
        </p:txBody>
      </p:sp>
      <p:sp>
        <p:nvSpPr>
          <p:cNvPr id="139" name="PlaceHolder 3"/>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40"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141"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142"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143"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144" name="PlaceHolder 5"/>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45"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146" name="PlaceHolder 2"/>
          <p:cNvSpPr>
            <a:spLocks noGrp="1"/>
          </p:cNvSpPr>
          <p:nvPr>
            <p:ph/>
          </p:nvPr>
        </p:nvSpPr>
        <p:spPr>
          <a:xfrm>
            <a:off x="457200" y="1203480"/>
            <a:ext cx="26496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147" name="PlaceHolder 3"/>
          <p:cNvSpPr>
            <a:spLocks noGrp="1"/>
          </p:cNvSpPr>
          <p:nvPr>
            <p:ph/>
          </p:nvPr>
        </p:nvSpPr>
        <p:spPr>
          <a:xfrm>
            <a:off x="3239640" y="1203480"/>
            <a:ext cx="26496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148" name="PlaceHolder 4"/>
          <p:cNvSpPr>
            <a:spLocks noGrp="1"/>
          </p:cNvSpPr>
          <p:nvPr>
            <p:ph/>
          </p:nvPr>
        </p:nvSpPr>
        <p:spPr>
          <a:xfrm>
            <a:off x="6022080" y="1203480"/>
            <a:ext cx="26496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149" name="PlaceHolder 5"/>
          <p:cNvSpPr>
            <a:spLocks noGrp="1"/>
          </p:cNvSpPr>
          <p:nvPr>
            <p:ph/>
          </p:nvPr>
        </p:nvSpPr>
        <p:spPr>
          <a:xfrm>
            <a:off x="457200" y="2761920"/>
            <a:ext cx="26496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150" name="PlaceHolder 6"/>
          <p:cNvSpPr>
            <a:spLocks noGrp="1"/>
          </p:cNvSpPr>
          <p:nvPr>
            <p:ph/>
          </p:nvPr>
        </p:nvSpPr>
        <p:spPr>
          <a:xfrm>
            <a:off x="3239640" y="2761920"/>
            <a:ext cx="26496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151" name="PlaceHolder 7"/>
          <p:cNvSpPr>
            <a:spLocks noGrp="1"/>
          </p:cNvSpPr>
          <p:nvPr>
            <p:ph/>
          </p:nvPr>
        </p:nvSpPr>
        <p:spPr>
          <a:xfrm>
            <a:off x="6022080" y="2761920"/>
            <a:ext cx="2649600" cy="142272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endParaRPr b="0" lang="en-US" sz="4400" spc="-1" strike="noStrike">
              <a:latin typeface="Arial"/>
            </a:endParaRP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54"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155" name="PlaceHolder 2"/>
          <p:cNvSpPr>
            <a:spLocks noGrp="1"/>
          </p:cNvSpPr>
          <p:nvPr>
            <p:ph type="subTitle"/>
          </p:nvPr>
        </p:nvSpPr>
        <p:spPr>
          <a:xfrm>
            <a:off x="457200" y="1203480"/>
            <a:ext cx="8229240" cy="2982960"/>
          </a:xfrm>
          <a:prstGeom prst="rect">
            <a:avLst/>
          </a:prstGeom>
          <a:noFill/>
          <a:ln w="0">
            <a:noFill/>
          </a:ln>
        </p:spPr>
        <p:txBody>
          <a:bodyPr lIns="0" rIns="0" tIns="0" bIns="0" anchor="ctr">
            <a:noAutofit/>
          </a:bodyPr>
          <a:p>
            <a:pPr algn="ctr"/>
            <a:endParaRPr b="0" lang="en-US" sz="3200" spc="-1" strike="noStrike">
              <a:latin typeface="Arial"/>
            </a:endParaRPr>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56"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157" name="PlaceHolder 2"/>
          <p:cNvSpPr>
            <a:spLocks noGrp="1"/>
          </p:cNvSpPr>
          <p:nvPr>
            <p:ph/>
          </p:nvPr>
        </p:nvSpPr>
        <p:spPr>
          <a:xfrm>
            <a:off x="457200" y="1203480"/>
            <a:ext cx="8229240" cy="298296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58"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159"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n-US" sz="3200" spc="-1" strike="noStrike">
              <a:latin typeface="Arial"/>
            </a:endParaRPr>
          </a:p>
        </p:txBody>
      </p:sp>
      <p:sp>
        <p:nvSpPr>
          <p:cNvPr id="160"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61"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endParaRPr b="0" lang="en-US" sz="4400" spc="-1" strike="noStrike">
              <a:latin typeface="Arial"/>
            </a:endParaRPr>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62" name="PlaceHolder 1"/>
          <p:cNvSpPr>
            <a:spLocks noGrp="1"/>
          </p:cNvSpPr>
          <p:nvPr>
            <p:ph type="subTitle"/>
          </p:nvPr>
        </p:nvSpPr>
        <p:spPr>
          <a:xfrm>
            <a:off x="457200" y="205200"/>
            <a:ext cx="8229240" cy="3981240"/>
          </a:xfrm>
          <a:prstGeom prst="rect">
            <a:avLst/>
          </a:prstGeom>
          <a:noFill/>
          <a:ln w="0">
            <a:noFill/>
          </a:ln>
        </p:spPr>
        <p:txBody>
          <a:bodyPr lIns="0" rIns="0" tIns="0" bIns="0" anchor="ctr">
            <a:noAutofit/>
          </a:bodyPr>
          <a:p>
            <a:pPr algn="ctr"/>
            <a:endParaRPr b="0" lang="en-US" sz="3200" spc="-1" strike="noStrike">
              <a:latin typeface="Arial"/>
            </a:endParaRPr>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63"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164"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165"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n-US" sz="3200" spc="-1" strike="noStrike">
              <a:latin typeface="Arial"/>
            </a:endParaRPr>
          </a:p>
        </p:txBody>
      </p:sp>
      <p:sp>
        <p:nvSpPr>
          <p:cNvPr id="166"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67"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168"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n-US" sz="3200" spc="-1" strike="noStrike">
              <a:latin typeface="Arial"/>
            </a:endParaRPr>
          </a:p>
        </p:txBody>
      </p:sp>
      <p:sp>
        <p:nvSpPr>
          <p:cNvPr id="169"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170" name="PlaceHolder 4"/>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71"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172"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173"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174" name="PlaceHolder 4"/>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75"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176" name="PlaceHolder 2"/>
          <p:cNvSpPr>
            <a:spLocks noGrp="1"/>
          </p:cNvSpPr>
          <p:nvPr>
            <p:ph/>
          </p:nvPr>
        </p:nvSpPr>
        <p:spPr>
          <a:xfrm>
            <a:off x="457200" y="1203480"/>
            <a:ext cx="8229240" cy="1422720"/>
          </a:xfrm>
          <a:prstGeom prst="rect">
            <a:avLst/>
          </a:prstGeom>
          <a:noFill/>
          <a:ln w="0">
            <a:noFill/>
          </a:ln>
        </p:spPr>
        <p:txBody>
          <a:bodyPr lIns="0" rIns="0" tIns="0" bIns="0" anchor="t">
            <a:normAutofit/>
          </a:bodyPr>
          <a:p>
            <a:endParaRPr b="0" lang="en-US" sz="3200" spc="-1" strike="noStrike">
              <a:latin typeface="Arial"/>
            </a:endParaRPr>
          </a:p>
        </p:txBody>
      </p:sp>
      <p:sp>
        <p:nvSpPr>
          <p:cNvPr id="177" name="PlaceHolder 3"/>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78"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179"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180"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181"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182" name="PlaceHolder 5"/>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 name="PlaceHolder 1"/>
          <p:cNvSpPr>
            <a:spLocks noGrp="1"/>
          </p:cNvSpPr>
          <p:nvPr>
            <p:ph type="subTitle"/>
          </p:nvPr>
        </p:nvSpPr>
        <p:spPr>
          <a:xfrm>
            <a:off x="457200" y="205200"/>
            <a:ext cx="8229240" cy="3981240"/>
          </a:xfrm>
          <a:prstGeom prst="rect">
            <a:avLst/>
          </a:prstGeom>
          <a:noFill/>
          <a:ln w="0">
            <a:noFill/>
          </a:ln>
        </p:spPr>
        <p:txBody>
          <a:bodyPr lIns="0" rIns="0" tIns="0" bIns="0" anchor="ctr">
            <a:noAutofit/>
          </a:bodyPr>
          <a:p>
            <a:pPr algn="ctr"/>
            <a:endParaRPr b="0" lang="en-US" sz="3200" spc="-1" strike="noStrike">
              <a:latin typeface="Arial"/>
            </a:endParaRPr>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83"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184" name="PlaceHolder 2"/>
          <p:cNvSpPr>
            <a:spLocks noGrp="1"/>
          </p:cNvSpPr>
          <p:nvPr>
            <p:ph/>
          </p:nvPr>
        </p:nvSpPr>
        <p:spPr>
          <a:xfrm>
            <a:off x="457200" y="1203480"/>
            <a:ext cx="26496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185" name="PlaceHolder 3"/>
          <p:cNvSpPr>
            <a:spLocks noGrp="1"/>
          </p:cNvSpPr>
          <p:nvPr>
            <p:ph/>
          </p:nvPr>
        </p:nvSpPr>
        <p:spPr>
          <a:xfrm>
            <a:off x="3239640" y="1203480"/>
            <a:ext cx="26496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186" name="PlaceHolder 4"/>
          <p:cNvSpPr>
            <a:spLocks noGrp="1"/>
          </p:cNvSpPr>
          <p:nvPr>
            <p:ph/>
          </p:nvPr>
        </p:nvSpPr>
        <p:spPr>
          <a:xfrm>
            <a:off x="6022080" y="1203480"/>
            <a:ext cx="26496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187" name="PlaceHolder 5"/>
          <p:cNvSpPr>
            <a:spLocks noGrp="1"/>
          </p:cNvSpPr>
          <p:nvPr>
            <p:ph/>
          </p:nvPr>
        </p:nvSpPr>
        <p:spPr>
          <a:xfrm>
            <a:off x="457200" y="2761920"/>
            <a:ext cx="26496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188" name="PlaceHolder 6"/>
          <p:cNvSpPr>
            <a:spLocks noGrp="1"/>
          </p:cNvSpPr>
          <p:nvPr>
            <p:ph/>
          </p:nvPr>
        </p:nvSpPr>
        <p:spPr>
          <a:xfrm>
            <a:off x="3239640" y="2761920"/>
            <a:ext cx="26496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189" name="PlaceHolder 7"/>
          <p:cNvSpPr>
            <a:spLocks noGrp="1"/>
          </p:cNvSpPr>
          <p:nvPr>
            <p:ph/>
          </p:nvPr>
        </p:nvSpPr>
        <p:spPr>
          <a:xfrm>
            <a:off x="6022080" y="2761920"/>
            <a:ext cx="2649600" cy="142272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92"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193" name="PlaceHolder 2"/>
          <p:cNvSpPr>
            <a:spLocks noGrp="1"/>
          </p:cNvSpPr>
          <p:nvPr>
            <p:ph type="subTitle"/>
          </p:nvPr>
        </p:nvSpPr>
        <p:spPr>
          <a:xfrm>
            <a:off x="457200" y="1203480"/>
            <a:ext cx="8229240" cy="2982960"/>
          </a:xfrm>
          <a:prstGeom prst="rect">
            <a:avLst/>
          </a:prstGeom>
          <a:noFill/>
          <a:ln w="0">
            <a:noFill/>
          </a:ln>
        </p:spPr>
        <p:txBody>
          <a:bodyPr lIns="0" rIns="0" tIns="0" bIns="0" anchor="ctr">
            <a:noAutofit/>
          </a:bodyPr>
          <a:p>
            <a:pPr algn="ctr"/>
            <a:endParaRPr b="0" lang="en-US" sz="3200" spc="-1" strike="noStrike">
              <a:latin typeface="Arial"/>
            </a:endParaRPr>
          </a:p>
        </p:txBody>
      </p:sp>
    </p:spTree>
  </p:cSld>
</p:sldLayout>
</file>

<file path=ppt/slideLayouts/slideLayout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94"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195" name="PlaceHolder 2"/>
          <p:cNvSpPr>
            <a:spLocks noGrp="1"/>
          </p:cNvSpPr>
          <p:nvPr>
            <p:ph/>
          </p:nvPr>
        </p:nvSpPr>
        <p:spPr>
          <a:xfrm>
            <a:off x="457200" y="1203480"/>
            <a:ext cx="8229240" cy="298296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96"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197"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n-US" sz="3200" spc="-1" strike="noStrike">
              <a:latin typeface="Arial"/>
            </a:endParaRPr>
          </a:p>
        </p:txBody>
      </p:sp>
      <p:sp>
        <p:nvSpPr>
          <p:cNvPr id="198"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99"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endParaRPr b="0" lang="en-US" sz="4400" spc="-1" strike="noStrike">
              <a:latin typeface="Arial"/>
            </a:endParaRPr>
          </a:p>
        </p:txBody>
      </p:sp>
    </p:spTree>
  </p:cSld>
</p:sldLayout>
</file>

<file path=ppt/slideLayouts/slideLayout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00" name="PlaceHolder 1"/>
          <p:cNvSpPr>
            <a:spLocks noGrp="1"/>
          </p:cNvSpPr>
          <p:nvPr>
            <p:ph type="subTitle"/>
          </p:nvPr>
        </p:nvSpPr>
        <p:spPr>
          <a:xfrm>
            <a:off x="457200" y="205200"/>
            <a:ext cx="8229240" cy="3981240"/>
          </a:xfrm>
          <a:prstGeom prst="rect">
            <a:avLst/>
          </a:prstGeom>
          <a:noFill/>
          <a:ln w="0">
            <a:noFill/>
          </a:ln>
        </p:spPr>
        <p:txBody>
          <a:bodyPr lIns="0" rIns="0" tIns="0" bIns="0" anchor="ctr">
            <a:noAutofit/>
          </a:bodyPr>
          <a:p>
            <a:pPr algn="ctr"/>
            <a:endParaRPr b="0" lang="en-US" sz="3200" spc="-1" strike="noStrike">
              <a:latin typeface="Arial"/>
            </a:endParaRPr>
          </a:p>
        </p:txBody>
      </p:sp>
    </p:spTree>
  </p:cSld>
</p:sldLayout>
</file>

<file path=ppt/slideLayouts/slideLayout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01"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202"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203"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n-US" sz="3200" spc="-1" strike="noStrike">
              <a:latin typeface="Arial"/>
            </a:endParaRPr>
          </a:p>
        </p:txBody>
      </p:sp>
      <p:sp>
        <p:nvSpPr>
          <p:cNvPr id="204"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05"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206"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n-US" sz="3200" spc="-1" strike="noStrike">
              <a:latin typeface="Arial"/>
            </a:endParaRPr>
          </a:p>
        </p:txBody>
      </p:sp>
      <p:sp>
        <p:nvSpPr>
          <p:cNvPr id="207"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208" name="PlaceHolder 4"/>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6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09"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210"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211"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212" name="PlaceHolder 4"/>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12"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13"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n-US" sz="3200" spc="-1" strike="noStrike">
              <a:latin typeface="Arial"/>
            </a:endParaRPr>
          </a:p>
        </p:txBody>
      </p:sp>
      <p:sp>
        <p:nvSpPr>
          <p:cNvPr id="14"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7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13"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214" name="PlaceHolder 2"/>
          <p:cNvSpPr>
            <a:spLocks noGrp="1"/>
          </p:cNvSpPr>
          <p:nvPr>
            <p:ph/>
          </p:nvPr>
        </p:nvSpPr>
        <p:spPr>
          <a:xfrm>
            <a:off x="457200" y="1203480"/>
            <a:ext cx="8229240" cy="1422720"/>
          </a:xfrm>
          <a:prstGeom prst="rect">
            <a:avLst/>
          </a:prstGeom>
          <a:noFill/>
          <a:ln w="0">
            <a:noFill/>
          </a:ln>
        </p:spPr>
        <p:txBody>
          <a:bodyPr lIns="0" rIns="0" tIns="0" bIns="0" anchor="t">
            <a:normAutofit/>
          </a:bodyPr>
          <a:p>
            <a:endParaRPr b="0" lang="en-US" sz="3200" spc="-1" strike="noStrike">
              <a:latin typeface="Arial"/>
            </a:endParaRPr>
          </a:p>
        </p:txBody>
      </p:sp>
      <p:sp>
        <p:nvSpPr>
          <p:cNvPr id="215" name="PlaceHolder 3"/>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7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16"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217"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218"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219"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220" name="PlaceHolder 5"/>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7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21"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222" name="PlaceHolder 2"/>
          <p:cNvSpPr>
            <a:spLocks noGrp="1"/>
          </p:cNvSpPr>
          <p:nvPr>
            <p:ph/>
          </p:nvPr>
        </p:nvSpPr>
        <p:spPr>
          <a:xfrm>
            <a:off x="457200" y="1203480"/>
            <a:ext cx="26496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223" name="PlaceHolder 3"/>
          <p:cNvSpPr>
            <a:spLocks noGrp="1"/>
          </p:cNvSpPr>
          <p:nvPr>
            <p:ph/>
          </p:nvPr>
        </p:nvSpPr>
        <p:spPr>
          <a:xfrm>
            <a:off x="3239640" y="1203480"/>
            <a:ext cx="26496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224" name="PlaceHolder 4"/>
          <p:cNvSpPr>
            <a:spLocks noGrp="1"/>
          </p:cNvSpPr>
          <p:nvPr>
            <p:ph/>
          </p:nvPr>
        </p:nvSpPr>
        <p:spPr>
          <a:xfrm>
            <a:off x="6022080" y="1203480"/>
            <a:ext cx="26496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225" name="PlaceHolder 5"/>
          <p:cNvSpPr>
            <a:spLocks noGrp="1"/>
          </p:cNvSpPr>
          <p:nvPr>
            <p:ph/>
          </p:nvPr>
        </p:nvSpPr>
        <p:spPr>
          <a:xfrm>
            <a:off x="457200" y="2761920"/>
            <a:ext cx="26496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226" name="PlaceHolder 6"/>
          <p:cNvSpPr>
            <a:spLocks noGrp="1"/>
          </p:cNvSpPr>
          <p:nvPr>
            <p:ph/>
          </p:nvPr>
        </p:nvSpPr>
        <p:spPr>
          <a:xfrm>
            <a:off x="3239640" y="2761920"/>
            <a:ext cx="26496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227" name="PlaceHolder 7"/>
          <p:cNvSpPr>
            <a:spLocks noGrp="1"/>
          </p:cNvSpPr>
          <p:nvPr>
            <p:ph/>
          </p:nvPr>
        </p:nvSpPr>
        <p:spPr>
          <a:xfrm>
            <a:off x="6022080" y="2761920"/>
            <a:ext cx="2649600" cy="142272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7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7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30"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231" name="PlaceHolder 2"/>
          <p:cNvSpPr>
            <a:spLocks noGrp="1"/>
          </p:cNvSpPr>
          <p:nvPr>
            <p:ph type="subTitle"/>
          </p:nvPr>
        </p:nvSpPr>
        <p:spPr>
          <a:xfrm>
            <a:off x="457200" y="1203480"/>
            <a:ext cx="8229240" cy="2982960"/>
          </a:xfrm>
          <a:prstGeom prst="rect">
            <a:avLst/>
          </a:prstGeom>
          <a:noFill/>
          <a:ln w="0">
            <a:noFill/>
          </a:ln>
        </p:spPr>
        <p:txBody>
          <a:bodyPr lIns="0" rIns="0" tIns="0" bIns="0" anchor="ctr">
            <a:noAutofit/>
          </a:bodyPr>
          <a:p>
            <a:pPr algn="ctr"/>
            <a:endParaRPr b="0" lang="en-US" sz="3200" spc="-1" strike="noStrike">
              <a:latin typeface="Arial"/>
            </a:endParaRPr>
          </a:p>
        </p:txBody>
      </p:sp>
    </p:spTree>
  </p:cSld>
</p:sldLayout>
</file>

<file path=ppt/slideLayouts/slideLayout7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32"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233" name="PlaceHolder 2"/>
          <p:cNvSpPr>
            <a:spLocks noGrp="1"/>
          </p:cNvSpPr>
          <p:nvPr>
            <p:ph/>
          </p:nvPr>
        </p:nvSpPr>
        <p:spPr>
          <a:xfrm>
            <a:off x="457200" y="1203480"/>
            <a:ext cx="8229240" cy="298296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7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34"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235"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n-US" sz="3200" spc="-1" strike="noStrike">
              <a:latin typeface="Arial"/>
            </a:endParaRPr>
          </a:p>
        </p:txBody>
      </p:sp>
      <p:sp>
        <p:nvSpPr>
          <p:cNvPr id="236"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7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37"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endParaRPr b="0" lang="en-US" sz="4400" spc="-1" strike="noStrike">
              <a:latin typeface="Arial"/>
            </a:endParaRPr>
          </a:p>
        </p:txBody>
      </p:sp>
    </p:spTree>
  </p:cSld>
</p:sldLayout>
</file>

<file path=ppt/slideLayouts/slideLayout7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38" name="PlaceHolder 1"/>
          <p:cNvSpPr>
            <a:spLocks noGrp="1"/>
          </p:cNvSpPr>
          <p:nvPr>
            <p:ph type="subTitle"/>
          </p:nvPr>
        </p:nvSpPr>
        <p:spPr>
          <a:xfrm>
            <a:off x="457200" y="205200"/>
            <a:ext cx="8229240" cy="3981240"/>
          </a:xfrm>
          <a:prstGeom prst="rect">
            <a:avLst/>
          </a:prstGeom>
          <a:noFill/>
          <a:ln w="0">
            <a:noFill/>
          </a:ln>
        </p:spPr>
        <p:txBody>
          <a:bodyPr lIns="0" rIns="0" tIns="0" bIns="0" anchor="ctr">
            <a:noAutofit/>
          </a:bodyPr>
          <a:p>
            <a:pPr algn="ctr"/>
            <a:endParaRPr b="0" lang="en-US" sz="3200" spc="-1" strike="noStrike">
              <a:latin typeface="Arial"/>
            </a:endParaRPr>
          </a:p>
        </p:txBody>
      </p:sp>
    </p:spTree>
  </p:cSld>
</p:sldLayout>
</file>

<file path=ppt/slideLayouts/slideLayout7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39"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240"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241"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n-US" sz="3200" spc="-1" strike="noStrike">
              <a:latin typeface="Arial"/>
            </a:endParaRPr>
          </a:p>
        </p:txBody>
      </p:sp>
      <p:sp>
        <p:nvSpPr>
          <p:cNvPr id="242"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16"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n-US" sz="3200" spc="-1" strike="noStrike">
              <a:latin typeface="Arial"/>
            </a:endParaRPr>
          </a:p>
        </p:txBody>
      </p:sp>
      <p:sp>
        <p:nvSpPr>
          <p:cNvPr id="17"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18" name="PlaceHolder 4"/>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8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43"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244"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n-US" sz="3200" spc="-1" strike="noStrike">
              <a:latin typeface="Arial"/>
            </a:endParaRPr>
          </a:p>
        </p:txBody>
      </p:sp>
      <p:sp>
        <p:nvSpPr>
          <p:cNvPr id="245"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246" name="PlaceHolder 4"/>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8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47"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248"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249"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250" name="PlaceHolder 4"/>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8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51"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252" name="PlaceHolder 2"/>
          <p:cNvSpPr>
            <a:spLocks noGrp="1"/>
          </p:cNvSpPr>
          <p:nvPr>
            <p:ph/>
          </p:nvPr>
        </p:nvSpPr>
        <p:spPr>
          <a:xfrm>
            <a:off x="457200" y="1203480"/>
            <a:ext cx="8229240" cy="1422720"/>
          </a:xfrm>
          <a:prstGeom prst="rect">
            <a:avLst/>
          </a:prstGeom>
          <a:noFill/>
          <a:ln w="0">
            <a:noFill/>
          </a:ln>
        </p:spPr>
        <p:txBody>
          <a:bodyPr lIns="0" rIns="0" tIns="0" bIns="0" anchor="t">
            <a:normAutofit/>
          </a:bodyPr>
          <a:p>
            <a:endParaRPr b="0" lang="en-US" sz="3200" spc="-1" strike="noStrike">
              <a:latin typeface="Arial"/>
            </a:endParaRPr>
          </a:p>
        </p:txBody>
      </p:sp>
      <p:sp>
        <p:nvSpPr>
          <p:cNvPr id="253" name="PlaceHolder 3"/>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8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54"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255"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256"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257"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258" name="PlaceHolder 5"/>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8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59"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260" name="PlaceHolder 2"/>
          <p:cNvSpPr>
            <a:spLocks noGrp="1"/>
          </p:cNvSpPr>
          <p:nvPr>
            <p:ph/>
          </p:nvPr>
        </p:nvSpPr>
        <p:spPr>
          <a:xfrm>
            <a:off x="457200" y="1203480"/>
            <a:ext cx="26496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261" name="PlaceHolder 3"/>
          <p:cNvSpPr>
            <a:spLocks noGrp="1"/>
          </p:cNvSpPr>
          <p:nvPr>
            <p:ph/>
          </p:nvPr>
        </p:nvSpPr>
        <p:spPr>
          <a:xfrm>
            <a:off x="3239640" y="1203480"/>
            <a:ext cx="26496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262" name="PlaceHolder 4"/>
          <p:cNvSpPr>
            <a:spLocks noGrp="1"/>
          </p:cNvSpPr>
          <p:nvPr>
            <p:ph/>
          </p:nvPr>
        </p:nvSpPr>
        <p:spPr>
          <a:xfrm>
            <a:off x="6022080" y="1203480"/>
            <a:ext cx="26496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263" name="PlaceHolder 5"/>
          <p:cNvSpPr>
            <a:spLocks noGrp="1"/>
          </p:cNvSpPr>
          <p:nvPr>
            <p:ph/>
          </p:nvPr>
        </p:nvSpPr>
        <p:spPr>
          <a:xfrm>
            <a:off x="457200" y="2761920"/>
            <a:ext cx="26496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264" name="PlaceHolder 6"/>
          <p:cNvSpPr>
            <a:spLocks noGrp="1"/>
          </p:cNvSpPr>
          <p:nvPr>
            <p:ph/>
          </p:nvPr>
        </p:nvSpPr>
        <p:spPr>
          <a:xfrm>
            <a:off x="3239640" y="2761920"/>
            <a:ext cx="26496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265" name="PlaceHolder 7"/>
          <p:cNvSpPr>
            <a:spLocks noGrp="1"/>
          </p:cNvSpPr>
          <p:nvPr>
            <p:ph/>
          </p:nvPr>
        </p:nvSpPr>
        <p:spPr>
          <a:xfrm>
            <a:off x="6022080" y="2761920"/>
            <a:ext cx="2649600" cy="142272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8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8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68"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269" name="PlaceHolder 2"/>
          <p:cNvSpPr>
            <a:spLocks noGrp="1"/>
          </p:cNvSpPr>
          <p:nvPr>
            <p:ph type="subTitle"/>
          </p:nvPr>
        </p:nvSpPr>
        <p:spPr>
          <a:xfrm>
            <a:off x="457200" y="1203480"/>
            <a:ext cx="8229240" cy="2982960"/>
          </a:xfrm>
          <a:prstGeom prst="rect">
            <a:avLst/>
          </a:prstGeom>
          <a:noFill/>
          <a:ln w="0">
            <a:noFill/>
          </a:ln>
        </p:spPr>
        <p:txBody>
          <a:bodyPr lIns="0" rIns="0" tIns="0" bIns="0" anchor="ctr">
            <a:noAutofit/>
          </a:bodyPr>
          <a:p>
            <a:pPr algn="ctr"/>
            <a:endParaRPr b="0" lang="en-US" sz="3200" spc="-1" strike="noStrike">
              <a:latin typeface="Arial"/>
            </a:endParaRPr>
          </a:p>
        </p:txBody>
      </p:sp>
    </p:spTree>
  </p:cSld>
</p:sldLayout>
</file>

<file path=ppt/slideLayouts/slideLayout8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70"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271" name="PlaceHolder 2"/>
          <p:cNvSpPr>
            <a:spLocks noGrp="1"/>
          </p:cNvSpPr>
          <p:nvPr>
            <p:ph/>
          </p:nvPr>
        </p:nvSpPr>
        <p:spPr>
          <a:xfrm>
            <a:off x="457200" y="1203480"/>
            <a:ext cx="8229240" cy="298296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8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72"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273"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n-US" sz="3200" spc="-1" strike="noStrike">
              <a:latin typeface="Arial"/>
            </a:endParaRPr>
          </a:p>
        </p:txBody>
      </p:sp>
      <p:sp>
        <p:nvSpPr>
          <p:cNvPr id="274"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8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75"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endParaRPr b="0" lang="en-US" sz="4400" spc="-1" strike="noStrike">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20"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21"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22" name="PlaceHolder 4"/>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9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76" name="PlaceHolder 1"/>
          <p:cNvSpPr>
            <a:spLocks noGrp="1"/>
          </p:cNvSpPr>
          <p:nvPr>
            <p:ph type="subTitle"/>
          </p:nvPr>
        </p:nvSpPr>
        <p:spPr>
          <a:xfrm>
            <a:off x="457200" y="205200"/>
            <a:ext cx="8229240" cy="3981240"/>
          </a:xfrm>
          <a:prstGeom prst="rect">
            <a:avLst/>
          </a:prstGeom>
          <a:noFill/>
          <a:ln w="0">
            <a:noFill/>
          </a:ln>
        </p:spPr>
        <p:txBody>
          <a:bodyPr lIns="0" rIns="0" tIns="0" bIns="0" anchor="ctr">
            <a:noAutofit/>
          </a:bodyPr>
          <a:p>
            <a:pPr algn="ctr"/>
            <a:endParaRPr b="0" lang="en-US" sz="3200" spc="-1" strike="noStrike">
              <a:latin typeface="Arial"/>
            </a:endParaRPr>
          </a:p>
        </p:txBody>
      </p:sp>
    </p:spTree>
  </p:cSld>
</p:sldLayout>
</file>

<file path=ppt/slideLayouts/slideLayout9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77"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278"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279"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n-US" sz="3200" spc="-1" strike="noStrike">
              <a:latin typeface="Arial"/>
            </a:endParaRPr>
          </a:p>
        </p:txBody>
      </p:sp>
      <p:sp>
        <p:nvSpPr>
          <p:cNvPr id="280"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9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81"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282"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n-US" sz="3200" spc="-1" strike="noStrike">
              <a:latin typeface="Arial"/>
            </a:endParaRPr>
          </a:p>
        </p:txBody>
      </p:sp>
      <p:sp>
        <p:nvSpPr>
          <p:cNvPr id="283"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284" name="PlaceHolder 4"/>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9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85"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286"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287"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288" name="PlaceHolder 4"/>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9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89"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290" name="PlaceHolder 2"/>
          <p:cNvSpPr>
            <a:spLocks noGrp="1"/>
          </p:cNvSpPr>
          <p:nvPr>
            <p:ph/>
          </p:nvPr>
        </p:nvSpPr>
        <p:spPr>
          <a:xfrm>
            <a:off x="457200" y="1203480"/>
            <a:ext cx="8229240" cy="1422720"/>
          </a:xfrm>
          <a:prstGeom prst="rect">
            <a:avLst/>
          </a:prstGeom>
          <a:noFill/>
          <a:ln w="0">
            <a:noFill/>
          </a:ln>
        </p:spPr>
        <p:txBody>
          <a:bodyPr lIns="0" rIns="0" tIns="0" bIns="0" anchor="t">
            <a:normAutofit/>
          </a:bodyPr>
          <a:p>
            <a:endParaRPr b="0" lang="en-US" sz="3200" spc="-1" strike="noStrike">
              <a:latin typeface="Arial"/>
            </a:endParaRPr>
          </a:p>
        </p:txBody>
      </p:sp>
      <p:sp>
        <p:nvSpPr>
          <p:cNvPr id="291" name="PlaceHolder 3"/>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9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92"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293"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294"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295"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296" name="PlaceHolder 5"/>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9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97"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298" name="PlaceHolder 2"/>
          <p:cNvSpPr>
            <a:spLocks noGrp="1"/>
          </p:cNvSpPr>
          <p:nvPr>
            <p:ph/>
          </p:nvPr>
        </p:nvSpPr>
        <p:spPr>
          <a:xfrm>
            <a:off x="457200" y="1203480"/>
            <a:ext cx="26496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299" name="PlaceHolder 3"/>
          <p:cNvSpPr>
            <a:spLocks noGrp="1"/>
          </p:cNvSpPr>
          <p:nvPr>
            <p:ph/>
          </p:nvPr>
        </p:nvSpPr>
        <p:spPr>
          <a:xfrm>
            <a:off x="3239640" y="1203480"/>
            <a:ext cx="26496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300" name="PlaceHolder 4"/>
          <p:cNvSpPr>
            <a:spLocks noGrp="1"/>
          </p:cNvSpPr>
          <p:nvPr>
            <p:ph/>
          </p:nvPr>
        </p:nvSpPr>
        <p:spPr>
          <a:xfrm>
            <a:off x="6022080" y="1203480"/>
            <a:ext cx="26496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301" name="PlaceHolder 5"/>
          <p:cNvSpPr>
            <a:spLocks noGrp="1"/>
          </p:cNvSpPr>
          <p:nvPr>
            <p:ph/>
          </p:nvPr>
        </p:nvSpPr>
        <p:spPr>
          <a:xfrm>
            <a:off x="457200" y="2761920"/>
            <a:ext cx="26496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302" name="PlaceHolder 6"/>
          <p:cNvSpPr>
            <a:spLocks noGrp="1"/>
          </p:cNvSpPr>
          <p:nvPr>
            <p:ph/>
          </p:nvPr>
        </p:nvSpPr>
        <p:spPr>
          <a:xfrm>
            <a:off x="3239640" y="2761920"/>
            <a:ext cx="26496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303" name="PlaceHolder 7"/>
          <p:cNvSpPr>
            <a:spLocks noGrp="1"/>
          </p:cNvSpPr>
          <p:nvPr>
            <p:ph/>
          </p:nvPr>
        </p:nvSpPr>
        <p:spPr>
          <a:xfrm>
            <a:off x="6022080" y="2761920"/>
            <a:ext cx="2649600" cy="142272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1.jpeg"/><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2.jpeg"/><Relationship Id="rId3" Type="http://schemas.openxmlformats.org/officeDocument/2006/relationships/slideLayout" Target="../slideLayouts/slideLayout25.xml"/><Relationship Id="rId4" Type="http://schemas.openxmlformats.org/officeDocument/2006/relationships/slideLayout" Target="../slideLayouts/slideLayout26.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 Id="rId9" Type="http://schemas.openxmlformats.org/officeDocument/2006/relationships/slideLayout" Target="../slideLayouts/slideLayout31.xml"/><Relationship Id="rId10" Type="http://schemas.openxmlformats.org/officeDocument/2006/relationships/slideLayout" Target="../slideLayouts/slideLayout32.xml"/><Relationship Id="rId11" Type="http://schemas.openxmlformats.org/officeDocument/2006/relationships/slideLayout" Target="../slideLayouts/slideLayout33.xml"/><Relationship Id="rId12" Type="http://schemas.openxmlformats.org/officeDocument/2006/relationships/slideLayout" Target="../slideLayouts/slideLayout34.xml"/><Relationship Id="rId13" Type="http://schemas.openxmlformats.org/officeDocument/2006/relationships/slideLayout" Target="../slideLayouts/slideLayout35.xml"/><Relationship Id="rId14"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image" Target="../media/image3.jpeg"/><Relationship Id="rId3" Type="http://schemas.openxmlformats.org/officeDocument/2006/relationships/slideLayout" Target="../slideLayouts/slideLayout37.xml"/><Relationship Id="rId4" Type="http://schemas.openxmlformats.org/officeDocument/2006/relationships/slideLayout" Target="../slideLayouts/slideLayout38.xml"/><Relationship Id="rId5" Type="http://schemas.openxmlformats.org/officeDocument/2006/relationships/slideLayout" Target="../slideLayouts/slideLayout39.xml"/><Relationship Id="rId6" Type="http://schemas.openxmlformats.org/officeDocument/2006/relationships/slideLayout" Target="../slideLayouts/slideLayout40.xml"/><Relationship Id="rId7" Type="http://schemas.openxmlformats.org/officeDocument/2006/relationships/slideLayout" Target="../slideLayouts/slideLayout41.xml"/><Relationship Id="rId8" Type="http://schemas.openxmlformats.org/officeDocument/2006/relationships/slideLayout" Target="../slideLayouts/slideLayout42.xml"/><Relationship Id="rId9" Type="http://schemas.openxmlformats.org/officeDocument/2006/relationships/slideLayout" Target="../slideLayouts/slideLayout43.xml"/><Relationship Id="rId10" Type="http://schemas.openxmlformats.org/officeDocument/2006/relationships/slideLayout" Target="../slideLayouts/slideLayout44.xml"/><Relationship Id="rId11" Type="http://schemas.openxmlformats.org/officeDocument/2006/relationships/slideLayout" Target="../slideLayouts/slideLayout45.xml"/><Relationship Id="rId12" Type="http://schemas.openxmlformats.org/officeDocument/2006/relationships/slideLayout" Target="../slideLayouts/slideLayout46.xml"/><Relationship Id="rId13" Type="http://schemas.openxmlformats.org/officeDocument/2006/relationships/slideLayout" Target="../slideLayouts/slideLayout47.xml"/><Relationship Id="rId14" Type="http://schemas.openxmlformats.org/officeDocument/2006/relationships/slideLayout" Target="../slideLayouts/slideLayout48.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slideLayout" Target="../slideLayouts/slideLayout49.xml"/><Relationship Id="rId3" Type="http://schemas.openxmlformats.org/officeDocument/2006/relationships/slideLayout" Target="../slideLayouts/slideLayout50.xml"/><Relationship Id="rId4" Type="http://schemas.openxmlformats.org/officeDocument/2006/relationships/slideLayout" Target="../slideLayouts/slideLayout51.xml"/><Relationship Id="rId5" Type="http://schemas.openxmlformats.org/officeDocument/2006/relationships/slideLayout" Target="../slideLayouts/slideLayout52.xml"/><Relationship Id="rId6" Type="http://schemas.openxmlformats.org/officeDocument/2006/relationships/slideLayout" Target="../slideLayouts/slideLayout53.xml"/><Relationship Id="rId7" Type="http://schemas.openxmlformats.org/officeDocument/2006/relationships/slideLayout" Target="../slideLayouts/slideLayout54.xml"/><Relationship Id="rId8" Type="http://schemas.openxmlformats.org/officeDocument/2006/relationships/slideLayout" Target="../slideLayouts/slideLayout55.xml"/><Relationship Id="rId9" Type="http://schemas.openxmlformats.org/officeDocument/2006/relationships/slideLayout" Target="../slideLayouts/slideLayout56.xml"/><Relationship Id="rId10" Type="http://schemas.openxmlformats.org/officeDocument/2006/relationships/slideLayout" Target="../slideLayouts/slideLayout57.xml"/><Relationship Id="rId11" Type="http://schemas.openxmlformats.org/officeDocument/2006/relationships/slideLayout" Target="../slideLayouts/slideLayout58.xml"/><Relationship Id="rId12" Type="http://schemas.openxmlformats.org/officeDocument/2006/relationships/slideLayout" Target="../slideLayouts/slideLayout59.xml"/><Relationship Id="rId13" Type="http://schemas.openxmlformats.org/officeDocument/2006/relationships/slideLayout" Target="../slideLayouts/slideLayout60.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image" Target="../media/image4.jpeg"/><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9" Type="http://schemas.openxmlformats.org/officeDocument/2006/relationships/slideLayout" Target="../slideLayouts/slideLayout67.xml"/><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slideLayout" Target="../slideLayouts/slideLayout71.xml"/><Relationship Id="rId14" Type="http://schemas.openxmlformats.org/officeDocument/2006/relationships/slideLayout" Target="../slideLayouts/slideLayout72.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image" Target="../media/image5.jpeg"/><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slideLayout" Target="../slideLayouts/slideLayout83.xml"/><Relationship Id="rId14" Type="http://schemas.openxmlformats.org/officeDocument/2006/relationships/slideLayout" Target="../slideLayouts/slideLayout84.xml"/>
</Relationships>
</file>

<file path=ppt/slideMasters/_rels/slideMaster8.xml.rels><?xml version="1.0" encoding="UTF-8"?>
<Relationships xmlns="http://schemas.openxmlformats.org/package/2006/relationships"><Relationship Id="rId1" Type="http://schemas.openxmlformats.org/officeDocument/2006/relationships/theme" Target="../theme/theme8.xml"/><Relationship Id="rId2" Type="http://schemas.openxmlformats.org/officeDocument/2006/relationships/image" Target="../media/image6.jpeg"/><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slideLayout" Target="../slideLayouts/slideLayout95.xml"/><Relationship Id="rId14" Type="http://schemas.openxmlformats.org/officeDocument/2006/relationships/slideLayout" Target="../slideLayouts/slideLayout96.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457200" y="205200"/>
            <a:ext cx="8228880" cy="858240"/>
          </a:xfrm>
          <a:prstGeom prst="rect">
            <a:avLst/>
          </a:prstGeom>
          <a:noFill/>
          <a:ln w="0">
            <a:noFill/>
          </a:ln>
        </p:spPr>
        <p:txBody>
          <a:bodyPr lIns="0" rIns="0" tIns="0" bIns="0" anchor="ctr">
            <a:noAutofit/>
          </a:bodyPr>
          <a:p>
            <a:r>
              <a:rPr b="0" lang="en-US" sz="1800" spc="-1" strike="noStrike">
                <a:latin typeface="Arial"/>
              </a:rPr>
              <a:t>Click to edit the title text format</a:t>
            </a:r>
            <a:endParaRPr b="0" lang="en-US" sz="1800" spc="-1" strike="noStrike">
              <a:latin typeface="Arial"/>
            </a:endParaRPr>
          </a:p>
        </p:txBody>
      </p:sp>
      <p:sp>
        <p:nvSpPr>
          <p:cNvPr id="1" name="PlaceHolder 2"/>
          <p:cNvSpPr>
            <a:spLocks noGrp="1"/>
          </p:cNvSpPr>
          <p:nvPr>
            <p:ph type="body"/>
          </p:nvPr>
        </p:nvSpPr>
        <p:spPr>
          <a:xfrm>
            <a:off x="457200" y="1203480"/>
            <a:ext cx="8228880" cy="298260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spcBef>
                <a:spcPts val="567"/>
              </a:spcBef>
              <a:buClr>
                <a:srgbClr val="000000"/>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spcBef>
                <a:spcPts val="283"/>
              </a:spcBef>
              <a:buClr>
                <a:srgbClr val="000000"/>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spcBef>
                <a:spcPts val="283"/>
              </a:spcBef>
              <a:buClr>
                <a:srgbClr val="000000"/>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spcBef>
                <a:spcPts val="283"/>
              </a:spcBef>
              <a:buClr>
                <a:srgbClr val="000000"/>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38"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39" name="PlaceHolder 2"/>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76" name="PlaceHolder 1"/>
          <p:cNvSpPr>
            <a:spLocks noGrp="1"/>
          </p:cNvSpPr>
          <p:nvPr>
            <p:ph type="title"/>
          </p:nvPr>
        </p:nvSpPr>
        <p:spPr>
          <a:xfrm>
            <a:off x="457200" y="205200"/>
            <a:ext cx="8228880" cy="858240"/>
          </a:xfrm>
          <a:prstGeom prst="rect">
            <a:avLst/>
          </a:prstGeom>
          <a:noFill/>
          <a:ln w="0">
            <a:noFill/>
          </a:ln>
        </p:spPr>
        <p:txBody>
          <a:bodyPr lIns="0" rIns="0" tIns="0" bIns="0" anchor="ctr">
            <a:noAutofit/>
          </a:bodyPr>
          <a:p>
            <a:r>
              <a:rPr b="0" lang="en-US" sz="1800" spc="-1" strike="noStrike">
                <a:latin typeface="Arial"/>
              </a:rPr>
              <a:t>Click to edit the title text format</a:t>
            </a:r>
            <a:endParaRPr b="0" lang="en-US" sz="1800" spc="-1" strike="noStrike">
              <a:latin typeface="Arial"/>
            </a:endParaRPr>
          </a:p>
        </p:txBody>
      </p:sp>
      <p:sp>
        <p:nvSpPr>
          <p:cNvPr id="77" name="PlaceHolder 2"/>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114"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115" name="PlaceHolder 2"/>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 id="2147483698" r:id="rId13"/>
    <p:sldLayoutId id="2147483699" r:id="rId14"/>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52"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153" name="PlaceHolder 2"/>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 id="2147483712" r:id="rId13"/>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190"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191" name="PlaceHolder 2"/>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 id="2147483723" r:id="rId12"/>
    <p:sldLayoutId id="2147483724" r:id="rId13"/>
    <p:sldLayoutId id="2147483725" r:id="rId14"/>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228"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229" name="PlaceHolder 2"/>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27" r:id="rId3"/>
    <p:sldLayoutId id="2147483728" r:id="rId4"/>
    <p:sldLayoutId id="2147483729" r:id="rId5"/>
    <p:sldLayoutId id="2147483730" r:id="rId6"/>
    <p:sldLayoutId id="2147483731" r:id="rId7"/>
    <p:sldLayoutId id="2147483732" r:id="rId8"/>
    <p:sldLayoutId id="2147483733" r:id="rId9"/>
    <p:sldLayoutId id="2147483734" r:id="rId10"/>
    <p:sldLayoutId id="2147483735" r:id="rId11"/>
    <p:sldLayoutId id="2147483736" r:id="rId12"/>
    <p:sldLayoutId id="2147483737" r:id="rId13"/>
    <p:sldLayoutId id="2147483738" r:id="rId14"/>
  </p:sldLayoutIdLst>
</p:sldMaster>
</file>

<file path=ppt/slideMasters/slideMaster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266" name="PlaceHolder 1"/>
          <p:cNvSpPr>
            <a:spLocks noGrp="1"/>
          </p:cNvSpPr>
          <p:nvPr>
            <p:ph type="title"/>
          </p:nvPr>
        </p:nvSpPr>
        <p:spPr>
          <a:xfrm>
            <a:off x="457200" y="205200"/>
            <a:ext cx="8228880" cy="858240"/>
          </a:xfrm>
          <a:prstGeom prst="rect">
            <a:avLst/>
          </a:prstGeom>
          <a:noFill/>
          <a:ln w="0">
            <a:noFill/>
          </a:ln>
        </p:spPr>
        <p:txBody>
          <a:bodyPr lIns="0" rIns="0" tIns="0" bIns="0" anchor="ctr">
            <a:noAutofit/>
          </a:bodyPr>
          <a:p>
            <a:r>
              <a:rPr b="0" lang="en-US" sz="1800" spc="-1" strike="noStrike">
                <a:latin typeface="Arial"/>
              </a:rPr>
              <a:t>Click to edit the title text format</a:t>
            </a:r>
            <a:endParaRPr b="0" lang="en-US" sz="1800" spc="-1" strike="noStrike">
              <a:latin typeface="Arial"/>
            </a:endParaRPr>
          </a:p>
        </p:txBody>
      </p:sp>
      <p:sp>
        <p:nvSpPr>
          <p:cNvPr id="267" name="PlaceHolder 2"/>
          <p:cNvSpPr>
            <a:spLocks noGrp="1"/>
          </p:cNvSpPr>
          <p:nvPr>
            <p:ph type="body"/>
          </p:nvPr>
        </p:nvSpPr>
        <p:spPr>
          <a:xfrm>
            <a:off x="457200" y="1203480"/>
            <a:ext cx="8228880" cy="298260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spcBef>
                <a:spcPts val="567"/>
              </a:spcBef>
              <a:buClr>
                <a:srgbClr val="000000"/>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spcBef>
                <a:spcPts val="283"/>
              </a:spcBef>
              <a:buClr>
                <a:srgbClr val="000000"/>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spcBef>
                <a:spcPts val="283"/>
              </a:spcBef>
              <a:buClr>
                <a:srgbClr val="000000"/>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spcBef>
                <a:spcPts val="283"/>
              </a:spcBef>
              <a:buClr>
                <a:srgbClr val="000000"/>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Tree>
  </p:cSld>
  <p:clrMap bg1="lt1" bg2="lt2" tx1="dk1" tx2="dk2" accent1="accent1" accent2="accent2" accent3="accent3" accent4="accent4" accent5="accent5" accent6="accent6" hlink="hlink" folHlink="folHlink"/>
  <p:sldLayoutIdLst>
    <p:sldLayoutId id="2147483740" r:id="rId3"/>
    <p:sldLayoutId id="2147483741" r:id="rId4"/>
    <p:sldLayoutId id="2147483742" r:id="rId5"/>
    <p:sldLayoutId id="2147483743" r:id="rId6"/>
    <p:sldLayoutId id="2147483744" r:id="rId7"/>
    <p:sldLayoutId id="2147483745" r:id="rId8"/>
    <p:sldLayoutId id="2147483746" r:id="rId9"/>
    <p:sldLayoutId id="2147483747" r:id="rId10"/>
    <p:sldLayoutId id="2147483748" r:id="rId11"/>
    <p:sldLayoutId id="2147483749" r:id="rId12"/>
    <p:sldLayoutId id="2147483750" r:id="rId13"/>
    <p:sldLayoutId id="2147483751" r:id="rId14"/>
  </p:sldLayoutIdLst>
</p:sldMaster>
</file>

<file path=ppt/slides/_rels/slide1.xml.rels><?xml version="1.0" encoding="UTF-8"?>
<Relationships xmlns="http://schemas.openxmlformats.org/package/2006/relationships"><Relationship Id="rId1" Type="http://schemas.openxmlformats.org/officeDocument/2006/relationships/image" Target="../media/image7.jpeg"/><Relationship Id="rId2"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100.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101.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102.xml.rels><?xml version="1.0" encoding="UTF-8"?>
<Relationships xmlns="http://schemas.openxmlformats.org/package/2006/relationships"><Relationship Id="rId1" Type="http://schemas.openxmlformats.org/officeDocument/2006/relationships/image" Target="../media/image32.png"/><Relationship Id="rId2" Type="http://schemas.openxmlformats.org/officeDocument/2006/relationships/image" Target="../media/image33.png"/><Relationship Id="rId3" Type="http://schemas.openxmlformats.org/officeDocument/2006/relationships/slideLayout" Target="../slideLayouts/slideLayout37.xml"/>
</Relationships>
</file>

<file path=ppt/slides/_rels/slide103.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104.xml.rels><?xml version="1.0" encoding="UTF-8"?>
<Relationships xmlns="http://schemas.openxmlformats.org/package/2006/relationships"><Relationship Id="rId1" Type="http://schemas.openxmlformats.org/officeDocument/2006/relationships/hyperlink" Target="https://www.terraform.io/docs/backends/types/s3.html" TargetMode="External"/><Relationship Id="rId2" Type="http://schemas.openxmlformats.org/officeDocument/2006/relationships/slideLayout" Target="../slideLayouts/slideLayout37.xml"/>
</Relationships>
</file>

<file path=ppt/slides/_rels/slide105.xml.rels><?xml version="1.0" encoding="UTF-8"?>
<Relationships xmlns="http://schemas.openxmlformats.org/package/2006/relationships"><Relationship Id="rId1" Type="http://schemas.openxmlformats.org/officeDocument/2006/relationships/hyperlink" Target="https://github.com/davewadestein/terraform-workshop/tree/master/exercises/10" TargetMode="External"/><Relationship Id="rId2" Type="http://schemas.openxmlformats.org/officeDocument/2006/relationships/slideLayout" Target="../slideLayouts/slideLayout37.xml"/>
</Relationships>
</file>

<file path=ppt/slides/_rels/slide106.xml.rels><?xml version="1.0" encoding="UTF-8"?>
<Relationships xmlns="http://schemas.openxmlformats.org/package/2006/relationships"><Relationship Id="rId1" Type="http://schemas.openxmlformats.org/officeDocument/2006/relationships/hyperlink" Target="https://github.com/davewadestein/terraform-workshop/tree/master/exercises/11" TargetMode="External"/><Relationship Id="rId2" Type="http://schemas.openxmlformats.org/officeDocument/2006/relationships/slideLayout" Target="../slideLayouts/slideLayout37.xml"/>
</Relationships>
</file>

<file path=ppt/slides/_rels/slide107.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108.xml.rels><?xml version="1.0" encoding="UTF-8"?>
<Relationships xmlns="http://schemas.openxmlformats.org/package/2006/relationships"><Relationship Id="rId1" Type="http://schemas.openxmlformats.org/officeDocument/2006/relationships/hyperlink" Target="https://blog.gruntwork.io/terraform-tips-tricks-loops-if-statements-and-gotchas-f739bbae55f9" TargetMode="External"/><Relationship Id="rId2" Type="http://schemas.openxmlformats.org/officeDocument/2006/relationships/hyperlink" Target="https://heap.io/blog/engineering/terraform-gotchas" TargetMode="External"/><Relationship Id="rId3" Type="http://schemas.openxmlformats.org/officeDocument/2006/relationships/slideLayout" Target="../slideLayouts/slideLayout37.xml"/>
</Relationships>
</file>

<file path=ppt/slides/_rels/slide109.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11.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110.xml.rels><?xml version="1.0" encoding="UTF-8"?>
<Relationships xmlns="http://schemas.openxmlformats.org/package/2006/relationships"><Relationship Id="rId1" Type="http://schemas.openxmlformats.org/officeDocument/2006/relationships/slideLayout" Target="../slideLayouts/slideLayout73.xml"/>
</Relationships>
</file>

<file path=ppt/slides/_rels/slide111.xml.rels><?xml version="1.0" encoding="UTF-8"?>
<Relationships xmlns="http://schemas.openxmlformats.org/package/2006/relationships"><Relationship Id="rId1" Type="http://schemas.openxmlformats.org/officeDocument/2006/relationships/slideLayout" Target="../slideLayouts/slideLayout73.xml"/>
</Relationships>
</file>

<file path=ppt/slides/_rels/slide112.xml.rels><?xml version="1.0" encoding="UTF-8"?>
<Relationships xmlns="http://schemas.openxmlformats.org/package/2006/relationships"><Relationship Id="rId1" Type="http://schemas.openxmlformats.org/officeDocument/2006/relationships/image" Target="../media/image34.png"/><Relationship Id="rId2" Type="http://schemas.openxmlformats.org/officeDocument/2006/relationships/slideLayout" Target="../slideLayouts/slideLayout73.xml"/>
</Relationships>
</file>

<file path=ppt/slides/_rels/slide113.xml.rels><?xml version="1.0" encoding="UTF-8"?>
<Relationships xmlns="http://schemas.openxmlformats.org/package/2006/relationships"><Relationship Id="rId1" Type="http://schemas.openxmlformats.org/officeDocument/2006/relationships/slideLayout" Target="../slideLayouts/slideLayout73.xml"/>
</Relationships>
</file>

<file path=ppt/slides/_rels/slide114.xml.rels><?xml version="1.0" encoding="UTF-8"?>
<Relationships xmlns="http://schemas.openxmlformats.org/package/2006/relationships"><Relationship Id="rId1" Type="http://schemas.openxmlformats.org/officeDocument/2006/relationships/slideLayout" Target="../slideLayouts/slideLayout73.xml"/>
</Relationships>
</file>

<file path=ppt/slides/_rels/slide115.xml.rels><?xml version="1.0" encoding="UTF-8"?>
<Relationships xmlns="http://schemas.openxmlformats.org/package/2006/relationships"><Relationship Id="rId1" Type="http://schemas.openxmlformats.org/officeDocument/2006/relationships/image" Target="../media/image35.png"/><Relationship Id="rId2" Type="http://schemas.openxmlformats.org/officeDocument/2006/relationships/slideLayout" Target="../slideLayouts/slideLayout73.xml"/><Relationship Id="rId3" Type="http://schemas.openxmlformats.org/officeDocument/2006/relationships/notesSlide" Target="../notesSlides/notesSlide115.xml"/>
</Relationships>
</file>

<file path=ppt/slides/_rels/slide116.xml.rels><?xml version="1.0" encoding="UTF-8"?>
<Relationships xmlns="http://schemas.openxmlformats.org/package/2006/relationships"><Relationship Id="rId1" Type="http://schemas.openxmlformats.org/officeDocument/2006/relationships/slideLayout" Target="../slideLayouts/slideLayout73.xml"/>
</Relationships>
</file>

<file path=ppt/slides/_rels/slide117.xml.rels><?xml version="1.0" encoding="UTF-8"?>
<Relationships xmlns="http://schemas.openxmlformats.org/package/2006/relationships"><Relationship Id="rId1" Type="http://schemas.openxmlformats.org/officeDocument/2006/relationships/slideLayout" Target="../slideLayouts/slideLayout85.xml"/>
</Relationships>
</file>

<file path=ppt/slides/_rels/slide118.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119.xml.rels><?xml version="1.0" encoding="UTF-8"?>
<Relationships xmlns="http://schemas.openxmlformats.org/package/2006/relationships"><Relationship Id="rId1" Type="http://schemas.openxmlformats.org/officeDocument/2006/relationships/image" Target="../media/image36.jpeg"/><Relationship Id="rId2" Type="http://schemas.openxmlformats.org/officeDocument/2006/relationships/slideLayout" Target="../slideLayouts/slideLayout49.xml"/>
</Relationships>
</file>

<file path=ppt/slides/_rels/slide12.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13.xml.rels><?xml version="1.0" encoding="UTF-8"?>
<Relationships xmlns="http://schemas.openxmlformats.org/package/2006/relationships"><Relationship Id="rId1" Type="http://schemas.openxmlformats.org/officeDocument/2006/relationships/hyperlink" Target="https://www.hashicorp.com/blog/announcing-hashicorp-terraform-1-0-general-availability" TargetMode="External"/><Relationship Id="rId2" Type="http://schemas.openxmlformats.org/officeDocument/2006/relationships/hyperlink" Target="https://www.terraform.io/docs/" TargetMode="External"/><Relationship Id="rId3" Type="http://schemas.openxmlformats.org/officeDocument/2006/relationships/hyperlink" Target="https://www.hashicorp.com/certification#hashicorp-certified-terraform-associate" TargetMode="External"/><Relationship Id="rId4" Type="http://schemas.openxmlformats.org/officeDocument/2006/relationships/slideLayout" Target="../slideLayouts/slideLayout37.xml"/><Relationship Id="rId5" Type="http://schemas.openxmlformats.org/officeDocument/2006/relationships/notesSlide" Target="../notesSlides/notesSlide13.xml"/>
</Relationships>
</file>

<file path=ppt/slides/_rels/slide14.xml.rels><?xml version="1.0" encoding="UTF-8"?>
<Relationships xmlns="http://schemas.openxmlformats.org/package/2006/relationships"><Relationship Id="rId1" Type="http://schemas.openxmlformats.org/officeDocument/2006/relationships/hyperlink" Target="https://learn.hashicorp.com/terraform" TargetMode="External"/><Relationship Id="rId2" Type="http://schemas.openxmlformats.org/officeDocument/2006/relationships/hyperlink" Target="https://app.pluralsight.com/paths/skill/managing-infrastructure-with-terraform" TargetMode="External"/><Relationship Id="rId3" Type="http://schemas.openxmlformats.org/officeDocument/2006/relationships/slideLayout" Target="../slideLayouts/slideLayout37.xml"/>
</Relationships>
</file>

<file path=ppt/slides/_rels/slide15.xml.rels><?xml version="1.0" encoding="UTF-8"?>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15.xml"/>
</Relationships>
</file>

<file path=ppt/slides/_rels/slide16.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37.xml"/>
</Relationships>
</file>

<file path=ppt/slides/_rels/slide17.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18.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19.xml.rels><?xml version="1.0" encoding="UTF-8"?>
<Relationships xmlns="http://schemas.openxmlformats.org/package/2006/relationships"><Relationship Id="rId1" Type="http://schemas.openxmlformats.org/officeDocument/2006/relationships/hyperlink" Target="https://github.com/devbyaccident/terraform-workshop/tree/master/exercises/0-setup" TargetMode="External"/><Relationship Id="rId2" Type="http://schemas.openxmlformats.org/officeDocument/2006/relationships/slideLayout" Target="../slideLayouts/slideLayout37.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image" Target="../media/image20.png"/><Relationship Id="rId3" Type="http://schemas.openxmlformats.org/officeDocument/2006/relationships/image" Target="../media/image21.png"/><Relationship Id="rId4" Type="http://schemas.openxmlformats.org/officeDocument/2006/relationships/image" Target="../media/image22.png"/><Relationship Id="rId5" Type="http://schemas.openxmlformats.org/officeDocument/2006/relationships/image" Target="../media/image23.png"/><Relationship Id="rId6" Type="http://schemas.openxmlformats.org/officeDocument/2006/relationships/slideLayout" Target="../slideLayouts/slideLayout37.xml"/>
</Relationships>
</file>

<file path=ppt/slides/_rels/slide21.xml.rels><?xml version="1.0" encoding="UTF-8"?>
<Relationships xmlns="http://schemas.openxmlformats.org/package/2006/relationships"><Relationship Id="rId1" Type="http://schemas.openxmlformats.org/officeDocument/2006/relationships/hyperlink" Target="https://github.com/hashicorp/hcl" TargetMode="External"/><Relationship Id="rId2" Type="http://schemas.openxmlformats.org/officeDocument/2006/relationships/slideLayout" Target="../slideLayouts/slideLayout37.xml"/>
</Relationships>
</file>

<file path=ppt/slides/_rels/slide22.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23.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24.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25.xml.rels><?xml version="1.0" encoding="UTF-8"?>
<Relationships xmlns="http://schemas.openxmlformats.org/package/2006/relationships"><Relationship Id="rId1" Type="http://schemas.openxmlformats.org/officeDocument/2006/relationships/hyperlink" Target="https://www.terraform.io/docs/commands/index.html" TargetMode="External"/><Relationship Id="rId2" Type="http://schemas.openxmlformats.org/officeDocument/2006/relationships/slideLayout" Target="../slideLayouts/slideLayout37.xml"/>
</Relationships>
</file>

<file path=ppt/slides/_rels/slide26.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slideLayout" Target="../slideLayouts/slideLayout49.xml"/><Relationship Id="rId3" Type="http://schemas.openxmlformats.org/officeDocument/2006/relationships/notesSlide" Target="../notesSlides/notesSlide26.xml"/>
</Relationships>
</file>

<file path=ppt/slides/_rels/slide27.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28.xml.rels><?xml version="1.0" encoding="UTF-8"?>
<Relationships xmlns="http://schemas.openxmlformats.org/package/2006/relationships"><Relationship Id="rId1" Type="http://schemas.openxmlformats.org/officeDocument/2006/relationships/hyperlink" Target="https://github.com/davewadestein/terraform-workshop/tree/master/exercises/01" TargetMode="External"/><Relationship Id="rId2" Type="http://schemas.openxmlformats.org/officeDocument/2006/relationships/slideLayout" Target="../slideLayouts/slideLayout37.xml"/>
</Relationships>
</file>

<file path=ppt/slides/_rels/slide29.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3.xml.rels><?xml version="1.0" encoding="UTF-8"?>
<Relationships xmlns="http://schemas.openxmlformats.org/package/2006/relationships"><Relationship Id="rId1" Type="http://schemas.openxmlformats.org/officeDocument/2006/relationships/image" Target="../media/image8.jpeg"/><Relationship Id="rId2" Type="http://schemas.openxmlformats.org/officeDocument/2006/relationships/image" Target="../media/image9.jpeg"/><Relationship Id="rId3" Type="http://schemas.openxmlformats.org/officeDocument/2006/relationships/slideLayout" Target="../slideLayouts/slideLayout29.xml"/>
</Relationships>
</file>

<file path=ppt/slides/_rels/slide30.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31.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32.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33.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34.xml.rels><?xml version="1.0" encoding="UTF-8"?>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34.xml"/>
</Relationships>
</file>

<file path=ppt/slides/_rels/slide35.xml.rels><?xml version="1.0" encoding="UTF-8"?>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35.xml"/>
</Relationships>
</file>

<file path=ppt/slides/_rels/slide36.xml.rels><?xml version="1.0" encoding="UTF-8"?>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36.xml"/>
</Relationships>
</file>

<file path=ppt/slides/_rels/slide37.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38.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39.xml.rels><?xml version="1.0" encoding="UTF-8"?>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39.xml"/>
</Relationships>
</file>

<file path=ppt/slides/_rels/slide4.xml.rels><?xml version="1.0" encoding="UTF-8"?>
<Relationships xmlns="http://schemas.openxmlformats.org/package/2006/relationships"><Relationship Id="rId1" Type="http://schemas.openxmlformats.org/officeDocument/2006/relationships/image" Target="../media/image10.jpeg"/><Relationship Id="rId2" Type="http://schemas.openxmlformats.org/officeDocument/2006/relationships/slideLayout" Target="../slideLayouts/slideLayout37.xml"/>
</Relationships>
</file>

<file path=ppt/slides/_rels/slide40.xml.rels><?xml version="1.0" encoding="UTF-8"?>
<Relationships xmlns="http://schemas.openxmlformats.org/package/2006/relationships"><Relationship Id="rId1" Type="http://schemas.openxmlformats.org/officeDocument/2006/relationships/hyperlink" Target="https://github.com/davewadestein/terraform-workshop/tree/master/exercises/02" TargetMode="External"/><Relationship Id="rId2" Type="http://schemas.openxmlformats.org/officeDocument/2006/relationships/slideLayout" Target="../slideLayouts/slideLayout37.xml"/>
</Relationships>
</file>

<file path=ppt/slides/_rels/slide41.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42.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43.xml.rels><?xml version="1.0" encoding="UTF-8"?>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43.xml"/>
</Relationships>
</file>

<file path=ppt/slides/_rels/slide44.xml.rels><?xml version="1.0" encoding="UTF-8"?>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44.xml"/>
</Relationships>
</file>

<file path=ppt/slides/_rels/slide45.xml.rels><?xml version="1.0" encoding="UTF-8"?>
<Relationships xmlns="http://schemas.openxmlformats.org/package/2006/relationships"><Relationship Id="rId1" Type="http://schemas.openxmlformats.org/officeDocument/2006/relationships/hyperlink" Target="https://www.terraform.io/docs/commands/show.html" TargetMode="External"/><Relationship Id="rId2" Type="http://schemas.openxmlformats.org/officeDocument/2006/relationships/hyperlink" Target="https://www.terraform.io/docs/providers/terraform/d/remote_state.html" TargetMode="External"/><Relationship Id="rId3" Type="http://schemas.openxmlformats.org/officeDocument/2006/relationships/slideLayout" Target="../slideLayouts/slideLayout37.xml"/>
</Relationships>
</file>

<file path=ppt/slides/_rels/slide46.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47.xml.rels><?xml version="1.0" encoding="UTF-8"?>
<Relationships xmlns="http://schemas.openxmlformats.org/package/2006/relationships"><Relationship Id="rId1" Type="http://schemas.openxmlformats.org/officeDocument/2006/relationships/hyperlink" Target="https://github.com/davewadestein/terraform-workshop/tree/master/exercises/03" TargetMode="External"/><Relationship Id="rId2" Type="http://schemas.openxmlformats.org/officeDocument/2006/relationships/slideLayout" Target="../slideLayouts/slideLayout37.xml"/>
</Relationships>
</file>

<file path=ppt/slides/_rels/slide48.xml.rels><?xml version="1.0" encoding="UTF-8"?>
<Relationships xmlns="http://schemas.openxmlformats.org/package/2006/relationships"><Relationship Id="rId1" Type="http://schemas.openxmlformats.org/officeDocument/2006/relationships/hyperlink" Target="https://github.com/davewadestein/terraform-workshop/tree/master/exercises/04" TargetMode="External"/><Relationship Id="rId2" Type="http://schemas.openxmlformats.org/officeDocument/2006/relationships/slideLayout" Target="../slideLayouts/slideLayout37.xml"/>
</Relationships>
</file>

<file path=ppt/slides/_rels/slide49.xml.rels><?xml version="1.0" encoding="UTF-8"?>
<Relationships xmlns="http://schemas.openxmlformats.org/package/2006/relationships"><Relationship Id="rId1" Type="http://schemas.openxmlformats.org/officeDocument/2006/relationships/hyperlink" Target="https://www.terraform.io/docs/providers/aws/index.html" TargetMode="External"/><Relationship Id="rId2" Type="http://schemas.openxmlformats.org/officeDocument/2006/relationships/slideLayout" Target="../slideLayouts/slideLayout37.xml"/>
</Relationships>
</file>

<file path=ppt/slides/_rels/slide5.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37.xml"/>
</Relationships>
</file>

<file path=ppt/slides/_rels/slide50.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51.xml.rels><?xml version="1.0" encoding="UTF-8"?>
<Relationships xmlns="http://schemas.openxmlformats.org/package/2006/relationships"><Relationship Id="rId1" Type="http://schemas.openxmlformats.org/officeDocument/2006/relationships/hyperlink" Target="https://github.com/davewadestein/terraform-workshop/tree/master/exercises/05" TargetMode="External"/><Relationship Id="rId2" Type="http://schemas.openxmlformats.org/officeDocument/2006/relationships/slideLayout" Target="../slideLayouts/slideLayout37.xml"/>
</Relationships>
</file>

<file path=ppt/slides/_rels/slide52.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53.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54.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55.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56.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57.xml.rels><?xml version="1.0" encoding="UTF-8"?>
<Relationships xmlns="http://schemas.openxmlformats.org/package/2006/relationships"><Relationship Id="rId1" Type="http://schemas.openxmlformats.org/officeDocument/2006/relationships/image" Target="../media/image25.png"/><Relationship Id="rId2" Type="http://schemas.openxmlformats.org/officeDocument/2006/relationships/slideLayout" Target="../slideLayouts/slideLayout61.xml"/>
</Relationships>
</file>

<file path=ppt/slides/_rels/slide58.xml.rels><?xml version="1.0" encoding="UTF-8"?>
<Relationships xmlns="http://schemas.openxmlformats.org/package/2006/relationships"><Relationship Id="rId1" Type="http://schemas.openxmlformats.org/officeDocument/2006/relationships/hyperlink" Target="https://registry.terraform.io/" TargetMode="External"/><Relationship Id="rId2" Type="http://schemas.openxmlformats.org/officeDocument/2006/relationships/slideLayout" Target="../slideLayouts/slideLayout37.xml"/>
</Relationships>
</file>

<file path=ppt/slides/_rels/slide59.xml.rels><?xml version="1.0" encoding="UTF-8"?>
<Relationships xmlns="http://schemas.openxmlformats.org/package/2006/relationships"><Relationship Id="rId1" Type="http://schemas.openxmlformats.org/officeDocument/2006/relationships/hyperlink" Target="https://www.terraform.io/docs/modules/sources.html" TargetMode="External"/><Relationship Id="rId2" Type="http://schemas.openxmlformats.org/officeDocument/2006/relationships/image" Target="../media/image26.png"/><Relationship Id="rId3" Type="http://schemas.openxmlformats.org/officeDocument/2006/relationships/image" Target="../media/image27.png"/><Relationship Id="rId4" Type="http://schemas.openxmlformats.org/officeDocument/2006/relationships/slideLayout" Target="../slideLayouts/slideLayout37.xml"/>
</Relationships>
</file>

<file path=ppt/slides/_rels/slide6.xml.rels><?xml version="1.0" encoding="UTF-8"?>
<Relationships xmlns="http://schemas.openxmlformats.org/package/2006/relationships"><Relationship Id="rId1" Type="http://schemas.openxmlformats.org/officeDocument/2006/relationships/image" Target="../media/image12.jpeg"/><Relationship Id="rId2" Type="http://schemas.openxmlformats.org/officeDocument/2006/relationships/image" Target="../media/image13.png"/><Relationship Id="rId3" Type="http://schemas.openxmlformats.org/officeDocument/2006/relationships/image" Target="../media/image14.png"/><Relationship Id="rId4" Type="http://schemas.openxmlformats.org/officeDocument/2006/relationships/slideLayout" Target="../slideLayouts/slideLayout37.xml"/><Relationship Id="rId5" Type="http://schemas.openxmlformats.org/officeDocument/2006/relationships/notesSlide" Target="../notesSlides/notesSlide6.xml"/>
</Relationships>
</file>

<file path=ppt/slides/_rels/slide60.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61.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62.xml.rels><?xml version="1.0" encoding="UTF-8"?>
<Relationships xmlns="http://schemas.openxmlformats.org/package/2006/relationships"><Relationship Id="rId1" Type="http://schemas.openxmlformats.org/officeDocument/2006/relationships/hyperlink" Target="https://github.com/davewadestein/terraform-workshop/tree/master/exercises/06" TargetMode="External"/><Relationship Id="rId2" Type="http://schemas.openxmlformats.org/officeDocument/2006/relationships/slideLayout" Target="../slideLayouts/slideLayout37.xml"/>
</Relationships>
</file>

<file path=ppt/slides/_rels/slide63.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64.xml.rels><?xml version="1.0" encoding="UTF-8"?>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64.xml"/>
</Relationships>
</file>

<file path=ppt/slides/_rels/slide6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6.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67.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68.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69.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7.xml.rels><?xml version="1.0" encoding="UTF-8"?>
<Relationships xmlns="http://schemas.openxmlformats.org/package/2006/relationships"><Relationship Id="rId1" Type="http://schemas.openxmlformats.org/officeDocument/2006/relationships/image" Target="../media/image15.jpeg"/><Relationship Id="rId2" Type="http://schemas.openxmlformats.org/officeDocument/2006/relationships/image" Target="../media/image16.png"/><Relationship Id="rId3" Type="http://schemas.openxmlformats.org/officeDocument/2006/relationships/image" Target="../media/image17.png"/><Relationship Id="rId4" Type="http://schemas.openxmlformats.org/officeDocument/2006/relationships/slideLayout" Target="../slideLayouts/slideLayout37.xml"/><Relationship Id="rId5" Type="http://schemas.openxmlformats.org/officeDocument/2006/relationships/notesSlide" Target="../notesSlides/notesSlide7.xml"/>
</Relationships>
</file>

<file path=ppt/slides/_rels/slide70.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71.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72.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73.xml.rels><?xml version="1.0" encoding="UTF-8"?>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73.xml"/>
</Relationships>
</file>

<file path=ppt/slides/_rels/slide74.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75.xml.rels><?xml version="1.0" encoding="UTF-8"?>
<Relationships xmlns="http://schemas.openxmlformats.org/package/2006/relationships"><Relationship Id="rId1" Type="http://schemas.openxmlformats.org/officeDocument/2006/relationships/hyperlink" Target="https://www.terraform.io/docs/internals/graph.html" TargetMode="External"/><Relationship Id="rId2" Type="http://schemas.openxmlformats.org/officeDocument/2006/relationships/slideLayout" Target="../slideLayouts/slideLayout37.xml"/>
</Relationships>
</file>

<file path=ppt/slides/_rels/slide76.xml.rels><?xml version="1.0" encoding="UTF-8"?>
<Relationships xmlns="http://schemas.openxmlformats.org/package/2006/relationships"><Relationship Id="rId1" Type="http://schemas.openxmlformats.org/officeDocument/2006/relationships/image" Target="../media/image28.png"/><Relationship Id="rId2" Type="http://schemas.openxmlformats.org/officeDocument/2006/relationships/slideLayout" Target="../slideLayouts/slideLayout37.xml"/>
</Relationships>
</file>

<file path=ppt/slides/_rels/slide77.xml.rels><?xml version="1.0" encoding="UTF-8"?>
<Relationships xmlns="http://schemas.openxmlformats.org/package/2006/relationships"><Relationship Id="rId1" Type="http://schemas.openxmlformats.org/officeDocument/2006/relationships/image" Target="../media/image29.png"/><Relationship Id="rId2" Type="http://schemas.openxmlformats.org/officeDocument/2006/relationships/slideLayout" Target="../slideLayouts/slideLayout37.xml"/>
</Relationships>
</file>

<file path=ppt/slides/_rels/slide78.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79.xml.rels><?xml version="1.0" encoding="UTF-8"?>
<Relationships xmlns="http://schemas.openxmlformats.org/package/2006/relationships"><Relationship Id="rId1" Type="http://schemas.openxmlformats.org/officeDocument/2006/relationships/hyperlink" Target="https://github.com/davewadestein/terraform-workshop/tree/master/exercises/07" TargetMode="External"/><Relationship Id="rId2" Type="http://schemas.openxmlformats.org/officeDocument/2006/relationships/slideLayout" Target="../slideLayouts/slideLayout37.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8.xml"/>
</Relationships>
</file>

<file path=ppt/slides/_rels/slide80.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81.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82.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83.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84.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85.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86.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87.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88.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89.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90.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91.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92.xml.rels><?xml version="1.0" encoding="UTF-8"?>
<Relationships xmlns="http://schemas.openxmlformats.org/package/2006/relationships"><Relationship Id="rId1" Type="http://schemas.openxmlformats.org/officeDocument/2006/relationships/hyperlink" Target="https://github.com/davewadestein/terraform-workshop/tree/master/exercises/08" TargetMode="External"/><Relationship Id="rId2" Type="http://schemas.openxmlformats.org/officeDocument/2006/relationships/slideLayout" Target="../slideLayouts/slideLayout37.xml"/>
</Relationships>
</file>

<file path=ppt/slides/_rels/slide93.xml.rels><?xml version="1.0" encoding="UTF-8"?>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93.xml"/>
</Relationships>
</file>

<file path=ppt/slides/_rels/slide94.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95.xml.rels><?xml version="1.0" encoding="UTF-8"?>
<Relationships xmlns="http://schemas.openxmlformats.org/package/2006/relationships"><Relationship Id="rId1" Type="http://schemas.openxmlformats.org/officeDocument/2006/relationships/image" Target="../media/image30.png"/><Relationship Id="rId2" Type="http://schemas.openxmlformats.org/officeDocument/2006/relationships/slideLayout" Target="../slideLayouts/slideLayout49.xml"/><Relationship Id="rId3" Type="http://schemas.openxmlformats.org/officeDocument/2006/relationships/notesSlide" Target="../notesSlides/notesSlide95.xml"/>
</Relationships>
</file>

<file path=ppt/slides/_rels/slide96.xml.rels><?xml version="1.0" encoding="UTF-8"?>
<Relationships xmlns="http://schemas.openxmlformats.org/package/2006/relationships"><Relationship Id="rId1" Type="http://schemas.openxmlformats.org/officeDocument/2006/relationships/hyperlink" Target="https://github.com/davewadestein/terraform-workshop/tree/master/exercises/09" TargetMode="External"/><Relationship Id="rId2" Type="http://schemas.openxmlformats.org/officeDocument/2006/relationships/slideLayout" Target="../slideLayouts/slideLayout37.xml"/>
</Relationships>
</file>

<file path=ppt/slides/_rels/slide97.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98.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99.xml.rels><?xml version="1.0" encoding="UTF-8"?>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37.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0" name="PlaceHolder 1"/>
          <p:cNvSpPr>
            <a:spLocks noGrp="1"/>
          </p:cNvSpPr>
          <p:nvPr>
            <p:ph type="sldNum"/>
          </p:nvPr>
        </p:nvSpPr>
        <p:spPr>
          <a:xfrm>
            <a:off x="8505000" y="4902840"/>
            <a:ext cx="624600" cy="222840"/>
          </a:xfrm>
          <a:prstGeom prst="rect">
            <a:avLst/>
          </a:prstGeom>
          <a:noFill/>
          <a:ln w="0">
            <a:noFill/>
          </a:ln>
        </p:spPr>
        <p:txBody>
          <a:bodyPr lIns="68400" rIns="68400" tIns="34200" bIns="34200" anchor="ctr">
            <a:noAutofit/>
          </a:bodyPr>
          <a:p>
            <a:pPr algn="ctr">
              <a:lnSpc>
                <a:spcPct val="100000"/>
              </a:lnSpc>
              <a:tabLst>
                <a:tab algn="l" pos="0"/>
              </a:tabLst>
            </a:pPr>
            <a:fld id="{3CA56717-44BD-454A-A324-AEE2F92F37E2}" type="slidenum">
              <a:rPr b="0" lang="en-US" sz="1200" spc="-1" strike="noStrike">
                <a:solidFill>
                  <a:srgbClr val="ffffff"/>
                </a:solidFill>
                <a:latin typeface="Helvetica Neue Light"/>
                <a:ea typeface="Helvetica Neue Light"/>
              </a:rPr>
              <a:t>&lt;number&gt;</a:t>
            </a:fld>
            <a:endParaRPr b="0" lang="en-US" sz="1200" spc="-1" strike="noStrike">
              <a:latin typeface="Times New Roman"/>
            </a:endParaRPr>
          </a:p>
        </p:txBody>
      </p:sp>
      <p:pic>
        <p:nvPicPr>
          <p:cNvPr id="311" name="Google Shape;71;p16" descr=""/>
          <p:cNvPicPr/>
          <p:nvPr/>
        </p:nvPicPr>
        <p:blipFill>
          <a:blip r:embed="rId1"/>
          <a:stretch/>
        </p:blipFill>
        <p:spPr>
          <a:xfrm>
            <a:off x="0" y="360"/>
            <a:ext cx="9140760" cy="5142600"/>
          </a:xfrm>
          <a:prstGeom prst="rect">
            <a:avLst/>
          </a:prstGeom>
          <a:ln w="0">
            <a:noFill/>
          </a:ln>
        </p:spPr>
      </p:pic>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9" name="PlaceHolder 1"/>
          <p:cNvSpPr>
            <a:spLocks noGrp="1"/>
          </p:cNvSpPr>
          <p:nvPr>
            <p:ph type="title"/>
          </p:nvPr>
        </p:nvSpPr>
        <p:spPr>
          <a:xfrm>
            <a:off x="714240" y="243000"/>
            <a:ext cx="8422920" cy="680040"/>
          </a:xfrm>
          <a:prstGeom prst="rect">
            <a:avLst/>
          </a:prstGeom>
          <a:noFill/>
          <a:ln w="0">
            <a:noFill/>
          </a:ln>
        </p:spPr>
        <p:txBody>
          <a:bodyPr lIns="68400" rIns="68400" tIns="34200" bIns="34200" anchor="ctr">
            <a:noAutofit/>
          </a:bodyPr>
          <a:p>
            <a:pPr>
              <a:lnSpc>
                <a:spcPct val="90000"/>
              </a:lnSpc>
              <a:tabLst>
                <a:tab algn="l" pos="0"/>
              </a:tabLst>
            </a:pPr>
            <a:r>
              <a:rPr b="1" lang="en-US" sz="2400" spc="-1" strike="noStrike">
                <a:solidFill>
                  <a:srgbClr val="233445"/>
                </a:solidFill>
                <a:latin typeface="Helvetica Neue"/>
                <a:ea typeface="Helvetica Neue"/>
              </a:rPr>
              <a:t>Objectives</a:t>
            </a:r>
            <a:endParaRPr b="0" lang="en-US" sz="2400" spc="-1" strike="noStrike">
              <a:latin typeface="Arial"/>
            </a:endParaRPr>
          </a:p>
        </p:txBody>
      </p:sp>
      <p:sp>
        <p:nvSpPr>
          <p:cNvPr id="360" name="PlaceHolder 2"/>
          <p:cNvSpPr>
            <a:spLocks noGrp="1"/>
          </p:cNvSpPr>
          <p:nvPr>
            <p:ph type="sldNum"/>
          </p:nvPr>
        </p:nvSpPr>
        <p:spPr>
          <a:xfrm>
            <a:off x="8505000" y="4902840"/>
            <a:ext cx="624600" cy="222840"/>
          </a:xfrm>
          <a:prstGeom prst="rect">
            <a:avLst/>
          </a:prstGeom>
          <a:noFill/>
          <a:ln w="0">
            <a:noFill/>
          </a:ln>
        </p:spPr>
        <p:txBody>
          <a:bodyPr lIns="68400" rIns="68400" tIns="34200" bIns="34200" anchor="ctr">
            <a:noAutofit/>
          </a:bodyPr>
          <a:p>
            <a:pPr algn="ctr">
              <a:lnSpc>
                <a:spcPct val="100000"/>
              </a:lnSpc>
              <a:tabLst>
                <a:tab algn="l" pos="0"/>
              </a:tabLst>
            </a:pPr>
            <a:fld id="{9AF1D99F-4A30-4D6B-8042-C1076CCB63C6}" type="slidenum">
              <a:rPr b="0" lang="en-US" sz="1200" spc="-1" strike="noStrike">
                <a:solidFill>
                  <a:srgbClr val="ffffff"/>
                </a:solidFill>
                <a:latin typeface="Helvetica Neue Light"/>
                <a:ea typeface="Helvetica Neue Light"/>
              </a:rPr>
              <a:t>&lt;number&gt;</a:t>
            </a:fld>
            <a:endParaRPr b="0" lang="en-US" sz="1200" spc="-1" strike="noStrike">
              <a:latin typeface="Times New Roman"/>
            </a:endParaRPr>
          </a:p>
        </p:txBody>
      </p:sp>
      <p:sp>
        <p:nvSpPr>
          <p:cNvPr id="361" name="Google Shape;182;p 1"/>
          <p:cNvSpPr/>
          <p:nvPr/>
        </p:nvSpPr>
        <p:spPr>
          <a:xfrm>
            <a:off x="803880" y="1087560"/>
            <a:ext cx="7700040" cy="3273480"/>
          </a:xfrm>
          <a:prstGeom prst="rect">
            <a:avLst/>
          </a:prstGeom>
          <a:noFill/>
          <a:ln w="0">
            <a:noFill/>
          </a:ln>
        </p:spPr>
        <p:style>
          <a:lnRef idx="0"/>
          <a:fillRef idx="0"/>
          <a:effectRef idx="0"/>
          <a:fontRef idx="minor"/>
        </p:style>
        <p:txBody>
          <a:bodyPr lIns="68400" rIns="68400" tIns="68400" bIns="68400" anchor="t">
            <a:noAutofit/>
          </a:bodyPr>
          <a:p>
            <a:pPr>
              <a:lnSpc>
                <a:spcPct val="115000"/>
              </a:lnSpc>
            </a:pPr>
            <a:r>
              <a:rPr b="0" lang="en-US" sz="1800" spc="-1" strike="noStrike">
                <a:solidFill>
                  <a:srgbClr val="000000"/>
                </a:solidFill>
                <a:latin typeface="Helvetica Neue Light"/>
                <a:ea typeface="Helvetica Neue Light"/>
              </a:rPr>
              <a:t>By the end of this course, you should be able to:</a:t>
            </a:r>
            <a:endParaRPr b="0" lang="en-US" sz="1800" spc="-1" strike="noStrike">
              <a:latin typeface="Arial"/>
            </a:endParaRPr>
          </a:p>
          <a:p>
            <a:pPr marL="343080" indent="-279360">
              <a:lnSpc>
                <a:spcPct val="115000"/>
              </a:lnSpc>
              <a:buClr>
                <a:srgbClr val="000000"/>
              </a:buClr>
              <a:buFont typeface="Helvetica Neue Light"/>
              <a:buChar char="●"/>
            </a:pPr>
            <a:r>
              <a:rPr b="0" lang="en-US" sz="1800" spc="-1" strike="noStrike">
                <a:solidFill>
                  <a:srgbClr val="000000"/>
                </a:solidFill>
                <a:latin typeface="Helvetica Neue Light"/>
                <a:ea typeface="Helvetica Neue Light"/>
              </a:rPr>
              <a:t>Read and write Terraform code</a:t>
            </a:r>
            <a:endParaRPr b="0" lang="en-US" sz="1800" spc="-1" strike="noStrike">
              <a:latin typeface="Arial"/>
            </a:endParaRPr>
          </a:p>
          <a:p>
            <a:pPr marL="343080" indent="-279360">
              <a:lnSpc>
                <a:spcPct val="115000"/>
              </a:lnSpc>
              <a:buClr>
                <a:srgbClr val="000000"/>
              </a:buClr>
              <a:buFont typeface="Helvetica Neue Light"/>
              <a:buChar char="●"/>
            </a:pPr>
            <a:r>
              <a:rPr b="0" lang="en-US" sz="1800" spc="-1" strike="noStrike">
                <a:solidFill>
                  <a:srgbClr val="000000"/>
                </a:solidFill>
                <a:latin typeface="Helvetica Neue Light"/>
                <a:ea typeface="Helvetica Neue Light"/>
              </a:rPr>
              <a:t>Utilize reusable Terraform patterns</a:t>
            </a:r>
            <a:endParaRPr b="0" lang="en-US" sz="1800" spc="-1" strike="noStrike">
              <a:latin typeface="Arial"/>
            </a:endParaRPr>
          </a:p>
          <a:p>
            <a:pPr marL="343080" indent="-279360">
              <a:lnSpc>
                <a:spcPct val="115000"/>
              </a:lnSpc>
              <a:buClr>
                <a:srgbClr val="000000"/>
              </a:buClr>
              <a:buFont typeface="Helvetica Neue Light"/>
              <a:buChar char="●"/>
            </a:pPr>
            <a:r>
              <a:rPr b="0" lang="en-US" sz="1800" spc="-1" strike="noStrike">
                <a:solidFill>
                  <a:srgbClr val="000000"/>
                </a:solidFill>
                <a:latin typeface="Helvetica Neue Light"/>
                <a:ea typeface="Helvetica Neue Light"/>
              </a:rPr>
              <a:t>Understand Infrastructure as Code best practices</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0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55" name="PlaceHolder 1"/>
          <p:cNvSpPr>
            <a:spLocks noGrp="1"/>
          </p:cNvSpPr>
          <p:nvPr>
            <p:ph type="title"/>
          </p:nvPr>
        </p:nvSpPr>
        <p:spPr>
          <a:xfrm>
            <a:off x="720000" y="220320"/>
            <a:ext cx="8422920" cy="680040"/>
          </a:xfrm>
          <a:prstGeom prst="rect">
            <a:avLst/>
          </a:prstGeom>
          <a:noFill/>
          <a:ln w="0">
            <a:noFill/>
          </a:ln>
        </p:spPr>
        <p:txBody>
          <a:bodyPr lIns="68400" rIns="68400" tIns="34200" bIns="34200" anchor="ctr">
            <a:noAutofit/>
          </a:bodyPr>
          <a:p>
            <a:pPr>
              <a:lnSpc>
                <a:spcPct val="90000"/>
              </a:lnSpc>
              <a:tabLst>
                <a:tab algn="l" pos="0"/>
              </a:tabLst>
            </a:pPr>
            <a:r>
              <a:rPr b="1" lang="en-US" sz="2300" spc="-1" strike="noStrike">
                <a:solidFill>
                  <a:srgbClr val="233445"/>
                </a:solidFill>
                <a:latin typeface="Helvetica Neue"/>
                <a:ea typeface="Helvetica Neue"/>
              </a:rPr>
              <a:t>Terraform Meta-arguments</a:t>
            </a:r>
            <a:endParaRPr b="0" lang="en-US" sz="2300" spc="-1" strike="noStrike">
              <a:latin typeface="Arial"/>
            </a:endParaRPr>
          </a:p>
        </p:txBody>
      </p:sp>
      <p:sp>
        <p:nvSpPr>
          <p:cNvPr id="656" name="PlaceHolder 2"/>
          <p:cNvSpPr>
            <a:spLocks noGrp="1"/>
          </p:cNvSpPr>
          <p:nvPr>
            <p:ph type="sldNum"/>
          </p:nvPr>
        </p:nvSpPr>
        <p:spPr>
          <a:xfrm>
            <a:off x="8510760" y="4880160"/>
            <a:ext cx="624600" cy="222840"/>
          </a:xfrm>
          <a:prstGeom prst="rect">
            <a:avLst/>
          </a:prstGeom>
          <a:noFill/>
          <a:ln w="0">
            <a:noFill/>
          </a:ln>
        </p:spPr>
        <p:txBody>
          <a:bodyPr lIns="68400" rIns="68400" tIns="34200" bIns="34200" anchor="ctr">
            <a:noAutofit/>
          </a:bodyPr>
          <a:p>
            <a:pPr algn="ctr">
              <a:lnSpc>
                <a:spcPct val="100000"/>
              </a:lnSpc>
              <a:tabLst>
                <a:tab algn="l" pos="0"/>
              </a:tabLst>
            </a:pPr>
            <a:fld id="{EB881BB8-B746-450C-9106-47025FFE15CF}" type="slidenum">
              <a:rPr b="0" lang="en-US" sz="1200" spc="-1" strike="noStrike">
                <a:solidFill>
                  <a:srgbClr val="ffffff"/>
                </a:solidFill>
                <a:latin typeface="Helvetica Neue Light"/>
                <a:ea typeface="Helvetica Neue Light"/>
              </a:rPr>
              <a:t>&lt;number&gt;</a:t>
            </a:fld>
            <a:endParaRPr b="0" lang="en-US" sz="1200" spc="-1" strike="noStrike">
              <a:latin typeface="Times New Roman"/>
            </a:endParaRPr>
          </a:p>
        </p:txBody>
      </p:sp>
      <p:sp>
        <p:nvSpPr>
          <p:cNvPr id="657" name="Google Shape;837;p118"/>
          <p:cNvSpPr/>
          <p:nvPr/>
        </p:nvSpPr>
        <p:spPr>
          <a:xfrm>
            <a:off x="556200" y="1042560"/>
            <a:ext cx="8142840" cy="551160"/>
          </a:xfrm>
          <a:prstGeom prst="rect">
            <a:avLst/>
          </a:prstGeom>
          <a:noFill/>
          <a:ln w="0">
            <a:noFill/>
          </a:ln>
        </p:spPr>
        <p:style>
          <a:lnRef idx="0"/>
          <a:fillRef idx="0"/>
          <a:effectRef idx="0"/>
          <a:fontRef idx="minor"/>
        </p:style>
        <p:txBody>
          <a:bodyPr lIns="68400" rIns="68400" tIns="68400" bIns="68400" anchor="t">
            <a:noAutofit/>
          </a:bodyPr>
          <a:p>
            <a:pPr marL="343080" indent="-272880">
              <a:lnSpc>
                <a:spcPct val="115000"/>
              </a:lnSpc>
              <a:buClr>
                <a:srgbClr val="000000"/>
              </a:buClr>
              <a:buFont typeface="Helvetica Neue"/>
              <a:buChar char="●"/>
            </a:pPr>
            <a:r>
              <a:rPr b="0" lang="en-US" sz="1700" spc="-1" strike="noStrike">
                <a:solidFill>
                  <a:srgbClr val="000000"/>
                </a:solidFill>
                <a:latin typeface="Helvetica Neue"/>
                <a:ea typeface="Helvetica Neue"/>
              </a:rPr>
              <a:t>Resources, data sources, modules, and outputs can have meta-arguments (available across all types of all providers)</a:t>
            </a:r>
            <a:endParaRPr b="0" lang="en-US" sz="1700" spc="-1" strike="noStrike">
              <a:latin typeface="Arial"/>
            </a:endParaRPr>
          </a:p>
          <a:p>
            <a:pPr marL="343080" indent="-272880">
              <a:lnSpc>
                <a:spcPct val="115000"/>
              </a:lnSpc>
              <a:buClr>
                <a:srgbClr val="000000"/>
              </a:buClr>
              <a:buFont typeface="Helvetica Neue"/>
              <a:buChar char="●"/>
            </a:pPr>
            <a:r>
              <a:rPr b="0" lang="en-US" sz="1700" spc="-1" strike="noStrike">
                <a:solidFill>
                  <a:srgbClr val="000000"/>
                </a:solidFill>
                <a:latin typeface="Helvetica Neue"/>
                <a:ea typeface="Helvetica Neue"/>
              </a:rPr>
              <a:t>Modules have: </a:t>
            </a:r>
            <a:r>
              <a:rPr b="0" lang="en-US" sz="1700" spc="-1" strike="noStrike">
                <a:solidFill>
                  <a:srgbClr val="000000"/>
                </a:solidFill>
                <a:latin typeface="Courier New"/>
                <a:ea typeface="Courier New"/>
              </a:rPr>
              <a:t>source</a:t>
            </a:r>
            <a:r>
              <a:rPr b="0" lang="en-US" sz="1700" spc="-1" strike="noStrike">
                <a:solidFill>
                  <a:srgbClr val="000000"/>
                </a:solidFill>
                <a:latin typeface="Helvetica Neue"/>
                <a:ea typeface="Helvetica Neue"/>
              </a:rPr>
              <a:t>, </a:t>
            </a:r>
            <a:r>
              <a:rPr b="0" lang="en-US" sz="1700" spc="-1" strike="noStrike">
                <a:solidFill>
                  <a:srgbClr val="000000"/>
                </a:solidFill>
                <a:latin typeface="Courier New"/>
                <a:ea typeface="Courier New"/>
              </a:rPr>
              <a:t>version</a:t>
            </a:r>
            <a:r>
              <a:rPr b="0" lang="en-US" sz="1700" spc="-1" strike="noStrike">
                <a:solidFill>
                  <a:srgbClr val="000000"/>
                </a:solidFill>
                <a:latin typeface="Helvetica Neue"/>
                <a:ea typeface="Helvetica Neue"/>
              </a:rPr>
              <a:t>, </a:t>
            </a:r>
            <a:r>
              <a:rPr b="0" lang="en-US" sz="1700" spc="-1" strike="noStrike">
                <a:solidFill>
                  <a:srgbClr val="000000"/>
                </a:solidFill>
                <a:latin typeface="Courier New"/>
                <a:ea typeface="Courier New"/>
              </a:rPr>
              <a:t>providers</a:t>
            </a:r>
            <a:endParaRPr b="0" lang="en-US" sz="1700" spc="-1" strike="noStrike">
              <a:latin typeface="Arial"/>
            </a:endParaRPr>
          </a:p>
          <a:p>
            <a:pPr marL="343080" indent="-272880">
              <a:lnSpc>
                <a:spcPct val="115000"/>
              </a:lnSpc>
              <a:buClr>
                <a:srgbClr val="000000"/>
              </a:buClr>
              <a:buFont typeface="Helvetica Neue"/>
              <a:buChar char="●"/>
            </a:pPr>
            <a:r>
              <a:rPr b="0" lang="en-US" sz="1700" spc="-1" strike="noStrike">
                <a:solidFill>
                  <a:srgbClr val="000000"/>
                </a:solidFill>
                <a:latin typeface="Helvetica Neue"/>
                <a:ea typeface="Helvetica Neue"/>
              </a:rPr>
              <a:t>Outputs have: </a:t>
            </a:r>
            <a:r>
              <a:rPr b="0" lang="en-US" sz="1700" spc="-1" strike="noStrike">
                <a:solidFill>
                  <a:srgbClr val="000000"/>
                </a:solidFill>
                <a:latin typeface="Courier New"/>
                <a:ea typeface="Courier New"/>
              </a:rPr>
              <a:t>depends_on</a:t>
            </a:r>
            <a:endParaRPr b="0" lang="en-US" sz="1700" spc="-1" strike="noStrike">
              <a:latin typeface="Arial"/>
            </a:endParaRPr>
          </a:p>
          <a:p>
            <a:pPr marL="343080" indent="-272880">
              <a:lnSpc>
                <a:spcPct val="115000"/>
              </a:lnSpc>
              <a:buClr>
                <a:srgbClr val="000000"/>
              </a:buClr>
              <a:buFont typeface="Helvetica Neue"/>
              <a:buChar char="●"/>
            </a:pPr>
            <a:r>
              <a:rPr b="0" lang="en-US" sz="1700" spc="-1" strike="noStrike">
                <a:solidFill>
                  <a:srgbClr val="000000"/>
                </a:solidFill>
                <a:latin typeface="Helvetica Neue"/>
                <a:ea typeface="Helvetica Neue"/>
              </a:rPr>
              <a:t>Resources have: </a:t>
            </a:r>
            <a:r>
              <a:rPr b="0" lang="en-US" sz="1700" spc="-1" strike="noStrike">
                <a:solidFill>
                  <a:srgbClr val="000000"/>
                </a:solidFill>
                <a:latin typeface="Courier New"/>
                <a:ea typeface="Courier New"/>
              </a:rPr>
              <a:t>depends_on</a:t>
            </a:r>
            <a:r>
              <a:rPr b="0" lang="en-US" sz="1700" spc="-1" strike="noStrike">
                <a:solidFill>
                  <a:srgbClr val="000000"/>
                </a:solidFill>
                <a:latin typeface="Helvetica Neue"/>
                <a:ea typeface="Helvetica Neue"/>
              </a:rPr>
              <a:t>, </a:t>
            </a:r>
            <a:r>
              <a:rPr b="0" lang="en-US" sz="1700" spc="-1" strike="noStrike">
                <a:solidFill>
                  <a:srgbClr val="000000"/>
                </a:solidFill>
                <a:latin typeface="Courier New"/>
                <a:ea typeface="Courier New"/>
              </a:rPr>
              <a:t>count</a:t>
            </a:r>
            <a:r>
              <a:rPr b="0" lang="en-US" sz="1700" spc="-1" strike="noStrike">
                <a:solidFill>
                  <a:srgbClr val="000000"/>
                </a:solidFill>
                <a:latin typeface="Helvetica Neue"/>
                <a:ea typeface="Helvetica Neue"/>
              </a:rPr>
              <a:t>, </a:t>
            </a:r>
            <a:r>
              <a:rPr b="0" lang="en-US" sz="1700" spc="-1" strike="noStrike">
                <a:solidFill>
                  <a:srgbClr val="000000"/>
                </a:solidFill>
                <a:latin typeface="Courier New"/>
                <a:ea typeface="Courier New"/>
              </a:rPr>
              <a:t>for_each</a:t>
            </a:r>
            <a:r>
              <a:rPr b="0" lang="en-US" sz="1700" spc="-1" strike="noStrike">
                <a:solidFill>
                  <a:srgbClr val="000000"/>
                </a:solidFill>
                <a:latin typeface="Helvetica Neue"/>
                <a:ea typeface="Helvetica Neue"/>
              </a:rPr>
              <a:t>, </a:t>
            </a:r>
            <a:r>
              <a:rPr b="0" lang="en-US" sz="1700" spc="-1" strike="noStrike">
                <a:solidFill>
                  <a:srgbClr val="000000"/>
                </a:solidFill>
                <a:latin typeface="Courier New"/>
                <a:ea typeface="Courier New"/>
              </a:rPr>
              <a:t>provider</a:t>
            </a:r>
            <a:r>
              <a:rPr b="0" lang="en-US" sz="1700" spc="-1" strike="noStrike">
                <a:solidFill>
                  <a:srgbClr val="000000"/>
                </a:solidFill>
                <a:latin typeface="Helvetica Neue"/>
                <a:ea typeface="Helvetica Neue"/>
              </a:rPr>
              <a:t>, </a:t>
            </a:r>
            <a:r>
              <a:rPr b="0" lang="en-US" sz="1700" spc="-1" strike="noStrike">
                <a:solidFill>
                  <a:srgbClr val="000000"/>
                </a:solidFill>
                <a:latin typeface="Courier New"/>
                <a:ea typeface="Courier New"/>
              </a:rPr>
              <a:t>lifecycle</a:t>
            </a:r>
            <a:r>
              <a:rPr b="0" lang="en-US" sz="1700" spc="-1" strike="noStrike">
                <a:solidFill>
                  <a:srgbClr val="000000"/>
                </a:solidFill>
                <a:latin typeface="Helvetica Neue"/>
                <a:ea typeface="Helvetica Neue"/>
              </a:rPr>
              <a:t>, </a:t>
            </a:r>
            <a:r>
              <a:rPr b="0" lang="en-US" sz="1700" spc="-1" strike="noStrike">
                <a:solidFill>
                  <a:srgbClr val="000000"/>
                </a:solidFill>
                <a:latin typeface="Courier New"/>
                <a:ea typeface="Courier New"/>
              </a:rPr>
              <a:t>provisioner</a:t>
            </a:r>
            <a:r>
              <a:rPr b="0" lang="en-US" sz="1700" spc="-1" strike="noStrike">
                <a:solidFill>
                  <a:srgbClr val="000000"/>
                </a:solidFill>
                <a:latin typeface="Helvetica Neue"/>
                <a:ea typeface="Helvetica Neue"/>
              </a:rPr>
              <a:t> (</a:t>
            </a:r>
            <a:r>
              <a:rPr b="0" lang="en-US" sz="1700" spc="-1" strike="noStrike">
                <a:solidFill>
                  <a:srgbClr val="000000"/>
                </a:solidFill>
                <a:latin typeface="Courier New"/>
                <a:ea typeface="Courier New"/>
              </a:rPr>
              <a:t>provisioner</a:t>
            </a:r>
            <a:r>
              <a:rPr b="0" lang="en-US" sz="1700" spc="-1" strike="noStrike">
                <a:solidFill>
                  <a:srgbClr val="000000"/>
                </a:solidFill>
                <a:latin typeface="Helvetica Neue"/>
                <a:ea typeface="Helvetica Neue"/>
              </a:rPr>
              <a:t> can have </a:t>
            </a:r>
            <a:r>
              <a:rPr b="0" lang="en-US" sz="1700" spc="-1" strike="noStrike">
                <a:solidFill>
                  <a:srgbClr val="000000"/>
                </a:solidFill>
                <a:latin typeface="Courier New"/>
                <a:ea typeface="Courier New"/>
              </a:rPr>
              <a:t>connection</a:t>
            </a:r>
            <a:r>
              <a:rPr b="0" lang="en-US" sz="1700" spc="-1" strike="noStrike">
                <a:solidFill>
                  <a:srgbClr val="000000"/>
                </a:solidFill>
                <a:latin typeface="Helvetica Neue"/>
                <a:ea typeface="Helvetica Neue"/>
              </a:rPr>
              <a:t> inside)</a:t>
            </a:r>
            <a:endParaRPr b="0" lang="en-US" sz="1700" spc="-1" strike="noStrike">
              <a:latin typeface="Arial"/>
            </a:endParaRPr>
          </a:p>
        </p:txBody>
      </p:sp>
    </p:spTree>
  </p:cSld>
  <mc:AlternateContent>
    <mc:Choice Requires="p14">
      <p:transition spd="slow" p14:dur="2000"/>
    </mc:Choice>
    <mc:Fallback>
      <p:transition spd="slow"/>
    </mc:Fallback>
  </mc:AlternateContent>
</p:sld>
</file>

<file path=ppt/slides/slide10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58" name="PlaceHolder 1"/>
          <p:cNvSpPr>
            <a:spLocks noGrp="1"/>
          </p:cNvSpPr>
          <p:nvPr>
            <p:ph type="title"/>
          </p:nvPr>
        </p:nvSpPr>
        <p:spPr>
          <a:xfrm>
            <a:off x="720000" y="220320"/>
            <a:ext cx="8422920" cy="680040"/>
          </a:xfrm>
          <a:prstGeom prst="rect">
            <a:avLst/>
          </a:prstGeom>
          <a:noFill/>
          <a:ln w="0">
            <a:noFill/>
          </a:ln>
        </p:spPr>
        <p:txBody>
          <a:bodyPr lIns="68400" rIns="68400" tIns="34200" bIns="34200" anchor="ctr">
            <a:noAutofit/>
          </a:bodyPr>
          <a:p>
            <a:pPr>
              <a:lnSpc>
                <a:spcPct val="90000"/>
              </a:lnSpc>
              <a:tabLst>
                <a:tab algn="l" pos="0"/>
              </a:tabLst>
            </a:pPr>
            <a:r>
              <a:rPr b="1" lang="en-US" sz="2300" spc="-1" strike="noStrike">
                <a:solidFill>
                  <a:srgbClr val="233445"/>
                </a:solidFill>
                <a:latin typeface="Helvetica Neue"/>
                <a:ea typeface="Helvetica Neue"/>
              </a:rPr>
              <a:t>Terraform Meta-arguments (cont’d)</a:t>
            </a:r>
            <a:endParaRPr b="0" lang="en-US" sz="2300" spc="-1" strike="noStrike">
              <a:latin typeface="Arial"/>
            </a:endParaRPr>
          </a:p>
        </p:txBody>
      </p:sp>
      <p:sp>
        <p:nvSpPr>
          <p:cNvPr id="659" name="PlaceHolder 2"/>
          <p:cNvSpPr>
            <a:spLocks noGrp="1"/>
          </p:cNvSpPr>
          <p:nvPr>
            <p:ph type="sldNum"/>
          </p:nvPr>
        </p:nvSpPr>
        <p:spPr>
          <a:xfrm>
            <a:off x="8510760" y="4880160"/>
            <a:ext cx="624600" cy="222840"/>
          </a:xfrm>
          <a:prstGeom prst="rect">
            <a:avLst/>
          </a:prstGeom>
          <a:noFill/>
          <a:ln w="0">
            <a:noFill/>
          </a:ln>
        </p:spPr>
        <p:txBody>
          <a:bodyPr lIns="68400" rIns="68400" tIns="34200" bIns="34200" anchor="ctr">
            <a:noAutofit/>
          </a:bodyPr>
          <a:p>
            <a:pPr algn="ctr">
              <a:lnSpc>
                <a:spcPct val="100000"/>
              </a:lnSpc>
              <a:tabLst>
                <a:tab algn="l" pos="0"/>
              </a:tabLst>
            </a:pPr>
            <a:fld id="{A0FDDD5D-53D0-4C55-9A3A-6E38DBE989A2}" type="slidenum">
              <a:rPr b="0" lang="en-US" sz="1200" spc="-1" strike="noStrike">
                <a:solidFill>
                  <a:srgbClr val="ffffff"/>
                </a:solidFill>
                <a:latin typeface="Helvetica Neue Light"/>
                <a:ea typeface="Helvetica Neue Light"/>
              </a:rPr>
              <a:t>&lt;number&gt;</a:t>
            </a:fld>
            <a:endParaRPr b="0" lang="en-US" sz="1200" spc="-1" strike="noStrike">
              <a:latin typeface="Times New Roman"/>
            </a:endParaRPr>
          </a:p>
        </p:txBody>
      </p:sp>
      <p:sp>
        <p:nvSpPr>
          <p:cNvPr id="660" name="Google Shape;837;p 1"/>
          <p:cNvSpPr/>
          <p:nvPr/>
        </p:nvSpPr>
        <p:spPr>
          <a:xfrm>
            <a:off x="556200" y="1042560"/>
            <a:ext cx="8142840" cy="551160"/>
          </a:xfrm>
          <a:prstGeom prst="rect">
            <a:avLst/>
          </a:prstGeom>
          <a:noFill/>
          <a:ln w="0">
            <a:noFill/>
          </a:ln>
        </p:spPr>
        <p:style>
          <a:lnRef idx="0"/>
          <a:fillRef idx="0"/>
          <a:effectRef idx="0"/>
          <a:fontRef idx="minor"/>
        </p:style>
        <p:txBody>
          <a:bodyPr lIns="68400" rIns="68400" tIns="68400" bIns="68400" anchor="t">
            <a:noAutofit/>
          </a:bodyPr>
          <a:p>
            <a:pPr marL="343080" indent="-272880">
              <a:lnSpc>
                <a:spcPct val="115000"/>
              </a:lnSpc>
              <a:buClr>
                <a:srgbClr val="000000"/>
              </a:buClr>
              <a:buFont typeface="Helvetica Neue"/>
              <a:buChar char="●"/>
            </a:pPr>
            <a:r>
              <a:rPr b="0" lang="en-US" sz="1700" spc="-1" strike="noStrike">
                <a:solidFill>
                  <a:srgbClr val="000000"/>
                </a:solidFill>
                <a:latin typeface="Helvetica Neue"/>
                <a:ea typeface="Helvetica Neue"/>
              </a:rPr>
              <a:t>Data sources have same as resources except for </a:t>
            </a:r>
            <a:r>
              <a:rPr b="0" lang="en-US" sz="1700" spc="-1" strike="noStrike">
                <a:solidFill>
                  <a:srgbClr val="000000"/>
                </a:solidFill>
                <a:latin typeface="Courier New"/>
                <a:ea typeface="Courier New"/>
              </a:rPr>
              <a:t>lifecycle</a:t>
            </a:r>
            <a:endParaRPr b="0" lang="en-US" sz="1700" spc="-1" strike="noStrike">
              <a:latin typeface="Arial"/>
            </a:endParaRPr>
          </a:p>
          <a:p>
            <a:pPr marL="343080" indent="-272880">
              <a:lnSpc>
                <a:spcPct val="115000"/>
              </a:lnSpc>
              <a:buClr>
                <a:srgbClr val="000000"/>
              </a:buClr>
              <a:buFont typeface="Helvetica Neue"/>
              <a:buChar char="●"/>
            </a:pPr>
            <a:r>
              <a:rPr b="0" lang="en-US" sz="1700" spc="-1" strike="noStrike">
                <a:solidFill>
                  <a:srgbClr val="000000"/>
                </a:solidFill>
                <a:latin typeface="Courier New"/>
                <a:ea typeface="Courier New"/>
              </a:rPr>
              <a:t>depends_on</a:t>
            </a:r>
            <a:r>
              <a:rPr b="0" lang="en-US" sz="1700" spc="-1" strike="noStrike">
                <a:solidFill>
                  <a:srgbClr val="000000"/>
                </a:solidFill>
                <a:latin typeface="Helvetica Neue"/>
                <a:ea typeface="Helvetica Neue"/>
              </a:rPr>
              <a:t> forces a dependency on another object even if no implicit dependency by referring to an attribute of another object</a:t>
            </a:r>
            <a:endParaRPr b="0" lang="en-US" sz="1700" spc="-1" strike="noStrike">
              <a:latin typeface="Arial"/>
            </a:endParaRPr>
          </a:p>
          <a:p>
            <a:pPr marL="343080" indent="-272880">
              <a:lnSpc>
                <a:spcPct val="115000"/>
              </a:lnSpc>
              <a:buClr>
                <a:srgbClr val="000000"/>
              </a:buClr>
              <a:buFont typeface="Helvetica Neue"/>
              <a:buChar char="●"/>
            </a:pPr>
            <a:r>
              <a:rPr b="0" lang="en-US" sz="1700" spc="-1" strike="noStrike">
                <a:solidFill>
                  <a:srgbClr val="000000"/>
                </a:solidFill>
                <a:latin typeface="Courier New"/>
                <a:ea typeface="Courier New"/>
              </a:rPr>
              <a:t>lifecycle</a:t>
            </a:r>
            <a:r>
              <a:rPr b="0" lang="en-US" sz="1700" spc="-1" strike="noStrike">
                <a:solidFill>
                  <a:srgbClr val="000000"/>
                </a:solidFill>
                <a:latin typeface="Helvetica Neue"/>
                <a:ea typeface="Helvetica Neue"/>
              </a:rPr>
              <a:t> controls how resources are modified when configuration changes</a:t>
            </a:r>
            <a:endParaRPr b="0" lang="en-US" sz="1700" spc="-1" strike="noStrike">
              <a:latin typeface="Arial"/>
            </a:endParaRPr>
          </a:p>
          <a:p>
            <a:pPr marL="343080" indent="-272880">
              <a:lnSpc>
                <a:spcPct val="115000"/>
              </a:lnSpc>
              <a:buClr>
                <a:srgbClr val="000000"/>
              </a:buClr>
              <a:buFont typeface="Helvetica Neue"/>
              <a:buChar char="●"/>
            </a:pPr>
            <a:r>
              <a:rPr b="0" lang="en-US" sz="1700" spc="-1" strike="noStrike">
                <a:solidFill>
                  <a:srgbClr val="000000"/>
                </a:solidFill>
                <a:latin typeface="Courier New"/>
                <a:ea typeface="Courier New"/>
              </a:rPr>
              <a:t>for_each</a:t>
            </a:r>
            <a:r>
              <a:rPr b="0" lang="en-US" sz="1700" spc="-1" strike="noStrike">
                <a:solidFill>
                  <a:srgbClr val="000000"/>
                </a:solidFill>
                <a:latin typeface="Helvetica Neue"/>
                <a:ea typeface="Helvetica Neue"/>
              </a:rPr>
              <a:t> is like count except it iterates over a set (unordered list) or map, has </a:t>
            </a:r>
            <a:r>
              <a:rPr b="0" lang="en-US" sz="1700" spc="-1" strike="noStrike">
                <a:solidFill>
                  <a:srgbClr val="000000"/>
                </a:solidFill>
                <a:latin typeface="Courier New"/>
                <a:ea typeface="Courier New"/>
              </a:rPr>
              <a:t>each.key</a:t>
            </a:r>
            <a:r>
              <a:rPr b="0" lang="en-US" sz="1700" spc="-1" strike="noStrike">
                <a:solidFill>
                  <a:srgbClr val="000000"/>
                </a:solidFill>
                <a:latin typeface="Helvetica Neue"/>
                <a:ea typeface="Helvetica Neue"/>
              </a:rPr>
              <a:t>, </a:t>
            </a:r>
            <a:r>
              <a:rPr b="0" lang="en-US" sz="1700" spc="-1" strike="noStrike">
                <a:solidFill>
                  <a:srgbClr val="000000"/>
                </a:solidFill>
                <a:latin typeface="Courier New"/>
                <a:ea typeface="Courier New"/>
              </a:rPr>
              <a:t>each.value</a:t>
            </a:r>
            <a:r>
              <a:rPr b="0" lang="en-US" sz="1700" spc="-1" strike="noStrike">
                <a:solidFill>
                  <a:srgbClr val="000000"/>
                </a:solidFill>
                <a:latin typeface="Helvetica Neue"/>
                <a:ea typeface="Helvetica Neue"/>
              </a:rPr>
              <a:t> instead of </a:t>
            </a:r>
            <a:r>
              <a:rPr b="0" lang="en-US" sz="1700" spc="-1" strike="noStrike">
                <a:solidFill>
                  <a:srgbClr val="000000"/>
                </a:solidFill>
                <a:latin typeface="Courier New"/>
                <a:ea typeface="Courier New"/>
              </a:rPr>
              <a:t>count.index</a:t>
            </a:r>
            <a:r>
              <a:rPr b="0" lang="en-US" sz="1700" spc="-1" strike="noStrike">
                <a:solidFill>
                  <a:srgbClr val="000000"/>
                </a:solidFill>
                <a:latin typeface="Helvetica Neue"/>
                <a:ea typeface="Helvetica Neue"/>
              </a:rPr>
              <a:t> to refer to each index</a:t>
            </a:r>
            <a:endParaRPr b="0" lang="en-US" sz="1700" spc="-1" strike="noStrike">
              <a:latin typeface="Arial"/>
            </a:endParaRPr>
          </a:p>
        </p:txBody>
      </p:sp>
    </p:spTree>
  </p:cSld>
  <mc:AlternateContent>
    <mc:Choice Requires="p14">
      <p:transition spd="slow" p14:dur="2000"/>
    </mc:Choice>
    <mc:Fallback>
      <p:transition spd="slow"/>
    </mc:Fallback>
  </mc:AlternateContent>
</p:sld>
</file>

<file path=ppt/slides/slide10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61" name="PlaceHolder 1"/>
          <p:cNvSpPr>
            <a:spLocks noGrp="1"/>
          </p:cNvSpPr>
          <p:nvPr>
            <p:ph type="title"/>
          </p:nvPr>
        </p:nvSpPr>
        <p:spPr>
          <a:xfrm>
            <a:off x="720000" y="220320"/>
            <a:ext cx="8422920" cy="680040"/>
          </a:xfrm>
          <a:prstGeom prst="rect">
            <a:avLst/>
          </a:prstGeom>
          <a:noFill/>
          <a:ln w="0">
            <a:noFill/>
          </a:ln>
        </p:spPr>
        <p:txBody>
          <a:bodyPr lIns="68400" rIns="68400" tIns="34200" bIns="34200" anchor="ctr">
            <a:noAutofit/>
          </a:bodyPr>
          <a:p>
            <a:pPr>
              <a:lnSpc>
                <a:spcPct val="90000"/>
              </a:lnSpc>
              <a:tabLst>
                <a:tab algn="l" pos="0"/>
              </a:tabLst>
            </a:pPr>
            <a:r>
              <a:rPr b="1" lang="en-US" sz="2300" spc="-1" strike="noStrike">
                <a:solidFill>
                  <a:srgbClr val="233445"/>
                </a:solidFill>
                <a:latin typeface="Helvetica Neue"/>
                <a:ea typeface="Helvetica Neue"/>
              </a:rPr>
              <a:t>Terraform Meta-arguments</a:t>
            </a:r>
            <a:endParaRPr b="0" lang="en-US" sz="2300" spc="-1" strike="noStrike">
              <a:latin typeface="Arial"/>
            </a:endParaRPr>
          </a:p>
        </p:txBody>
      </p:sp>
      <p:sp>
        <p:nvSpPr>
          <p:cNvPr id="662" name="PlaceHolder 2"/>
          <p:cNvSpPr>
            <a:spLocks noGrp="1"/>
          </p:cNvSpPr>
          <p:nvPr>
            <p:ph type="sldNum"/>
          </p:nvPr>
        </p:nvSpPr>
        <p:spPr>
          <a:xfrm>
            <a:off x="8510760" y="4880160"/>
            <a:ext cx="624600" cy="222840"/>
          </a:xfrm>
          <a:prstGeom prst="rect">
            <a:avLst/>
          </a:prstGeom>
          <a:noFill/>
          <a:ln w="0">
            <a:noFill/>
          </a:ln>
        </p:spPr>
        <p:txBody>
          <a:bodyPr lIns="68400" rIns="68400" tIns="34200" bIns="34200" anchor="ctr">
            <a:noAutofit/>
          </a:bodyPr>
          <a:p>
            <a:pPr algn="ctr">
              <a:lnSpc>
                <a:spcPct val="100000"/>
              </a:lnSpc>
              <a:tabLst>
                <a:tab algn="l" pos="0"/>
              </a:tabLst>
            </a:pPr>
            <a:fld id="{BBDD4068-D789-453A-92B4-35BFDF4B86F6}" type="slidenum">
              <a:rPr b="0" lang="en-US" sz="1200" spc="-1" strike="noStrike">
                <a:solidFill>
                  <a:srgbClr val="ffffff"/>
                </a:solidFill>
                <a:latin typeface="Helvetica Neue Light"/>
                <a:ea typeface="Helvetica Neue Light"/>
              </a:rPr>
              <a:t>&lt;number&gt;</a:t>
            </a:fld>
            <a:endParaRPr b="0" lang="en-US" sz="1200" spc="-1" strike="noStrike">
              <a:latin typeface="Times New Roman"/>
            </a:endParaRPr>
          </a:p>
        </p:txBody>
      </p:sp>
      <p:sp>
        <p:nvSpPr>
          <p:cNvPr id="663" name="Google Shape;844;p119"/>
          <p:cNvSpPr/>
          <p:nvPr/>
        </p:nvSpPr>
        <p:spPr>
          <a:xfrm>
            <a:off x="556200" y="984600"/>
            <a:ext cx="8142840" cy="551160"/>
          </a:xfrm>
          <a:prstGeom prst="rect">
            <a:avLst/>
          </a:prstGeom>
          <a:noFill/>
          <a:ln w="0">
            <a:noFill/>
          </a:ln>
        </p:spPr>
        <p:style>
          <a:lnRef idx="0"/>
          <a:fillRef idx="0"/>
          <a:effectRef idx="0"/>
          <a:fontRef idx="minor"/>
        </p:style>
        <p:txBody>
          <a:bodyPr lIns="68400" rIns="68400" tIns="68400" bIns="68400" anchor="t">
            <a:noAutofit/>
          </a:bodyPr>
          <a:p>
            <a:pPr marL="343080" indent="-279360">
              <a:lnSpc>
                <a:spcPct val="100000"/>
              </a:lnSpc>
              <a:buClr>
                <a:srgbClr val="000000"/>
              </a:buClr>
              <a:buFont typeface="Helvetica Neue"/>
              <a:buChar char="●"/>
            </a:pPr>
            <a:r>
              <a:rPr b="0" lang="en-US" sz="1800" spc="-1" strike="noStrike">
                <a:solidFill>
                  <a:srgbClr val="000000"/>
                </a:solidFill>
                <a:latin typeface="Courier New"/>
                <a:ea typeface="Courier New"/>
              </a:rPr>
              <a:t>providers</a:t>
            </a:r>
            <a:r>
              <a:rPr b="0" lang="en-US" sz="1800" spc="-1" strike="noStrike">
                <a:solidFill>
                  <a:srgbClr val="000000"/>
                </a:solidFill>
                <a:latin typeface="Helvetica Neue"/>
                <a:ea typeface="Helvetica Neue"/>
              </a:rPr>
              <a:t> and </a:t>
            </a:r>
            <a:r>
              <a:rPr b="0" lang="en-US" sz="1800" spc="-1" strike="noStrike">
                <a:solidFill>
                  <a:srgbClr val="000000"/>
                </a:solidFill>
                <a:latin typeface="Courier New"/>
                <a:ea typeface="Courier New"/>
              </a:rPr>
              <a:t>provider</a:t>
            </a:r>
            <a:r>
              <a:rPr b="0" lang="en-US" sz="1800" spc="-1" strike="noStrike">
                <a:solidFill>
                  <a:srgbClr val="000000"/>
                </a:solidFill>
                <a:latin typeface="Helvetica Neue"/>
                <a:ea typeface="Helvetica Neue"/>
              </a:rPr>
              <a:t> are used when dealing with multiple providers in the same configuration</a:t>
            </a:r>
            <a:endParaRPr b="0" lang="en-US" sz="1800" spc="-1" strike="noStrike">
              <a:latin typeface="Arial"/>
            </a:endParaRPr>
          </a:p>
        </p:txBody>
      </p:sp>
      <p:pic>
        <p:nvPicPr>
          <p:cNvPr id="664" name="Google Shape;845;p119" descr=""/>
          <p:cNvPicPr/>
          <p:nvPr/>
        </p:nvPicPr>
        <p:blipFill>
          <a:blip r:embed="rId1"/>
          <a:stretch/>
        </p:blipFill>
        <p:spPr>
          <a:xfrm>
            <a:off x="1388520" y="1620360"/>
            <a:ext cx="2203920" cy="3318840"/>
          </a:xfrm>
          <a:prstGeom prst="rect">
            <a:avLst/>
          </a:prstGeom>
          <a:ln w="0">
            <a:noFill/>
          </a:ln>
        </p:spPr>
      </p:pic>
      <p:pic>
        <p:nvPicPr>
          <p:cNvPr id="665" name="Google Shape;846;p119" descr=""/>
          <p:cNvPicPr/>
          <p:nvPr/>
        </p:nvPicPr>
        <p:blipFill>
          <a:blip r:embed="rId2"/>
          <a:stretch/>
        </p:blipFill>
        <p:spPr>
          <a:xfrm>
            <a:off x="3708000" y="1620360"/>
            <a:ext cx="4083840" cy="3376800"/>
          </a:xfrm>
          <a:prstGeom prst="rect">
            <a:avLst/>
          </a:prstGeom>
          <a:ln w="0">
            <a:noFill/>
          </a:ln>
        </p:spPr>
      </p:pic>
    </p:spTree>
  </p:cSld>
  <mc:AlternateContent>
    <mc:Choice Requires="p14">
      <p:transition spd="slow" p14:dur="2000"/>
    </mc:Choice>
    <mc:Fallback>
      <p:transition spd="slow"/>
    </mc:Fallback>
  </mc:AlternateContent>
</p:sld>
</file>

<file path=ppt/slides/slide10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66" name="PlaceHolder 1"/>
          <p:cNvSpPr>
            <a:spLocks noGrp="1"/>
          </p:cNvSpPr>
          <p:nvPr>
            <p:ph type="title"/>
          </p:nvPr>
        </p:nvSpPr>
        <p:spPr>
          <a:xfrm>
            <a:off x="720000" y="220320"/>
            <a:ext cx="8422920" cy="680040"/>
          </a:xfrm>
          <a:prstGeom prst="rect">
            <a:avLst/>
          </a:prstGeom>
          <a:noFill/>
          <a:ln w="0">
            <a:noFill/>
          </a:ln>
        </p:spPr>
        <p:txBody>
          <a:bodyPr lIns="68400" rIns="68400" tIns="34200" bIns="34200" anchor="ctr">
            <a:noAutofit/>
          </a:bodyPr>
          <a:p>
            <a:pPr>
              <a:lnSpc>
                <a:spcPct val="90000"/>
              </a:lnSpc>
              <a:tabLst>
                <a:tab algn="l" pos="0"/>
              </a:tabLst>
            </a:pPr>
            <a:r>
              <a:rPr b="1" lang="en-US" sz="2400" spc="-1" strike="noStrike">
                <a:solidFill>
                  <a:srgbClr val="233445"/>
                </a:solidFill>
                <a:latin typeface="Helvetica Neue"/>
                <a:ea typeface="Helvetica Neue"/>
              </a:rPr>
              <a:t>Backends</a:t>
            </a:r>
            <a:endParaRPr b="0" lang="en-US" sz="2400" spc="-1" strike="noStrike">
              <a:latin typeface="Arial"/>
            </a:endParaRPr>
          </a:p>
        </p:txBody>
      </p:sp>
      <p:sp>
        <p:nvSpPr>
          <p:cNvPr id="667" name="PlaceHolder 2"/>
          <p:cNvSpPr>
            <a:spLocks noGrp="1"/>
          </p:cNvSpPr>
          <p:nvPr>
            <p:ph/>
          </p:nvPr>
        </p:nvSpPr>
        <p:spPr>
          <a:xfrm>
            <a:off x="630000" y="1271520"/>
            <a:ext cx="7882920" cy="3237840"/>
          </a:xfrm>
          <a:prstGeom prst="rect">
            <a:avLst/>
          </a:prstGeom>
          <a:noFill/>
          <a:ln w="0">
            <a:noFill/>
          </a:ln>
        </p:spPr>
        <p:txBody>
          <a:bodyPr lIns="0" rIns="68400" tIns="35280" bIns="34200" anchor="t">
            <a:noAutofit/>
          </a:bodyPr>
          <a:p>
            <a:pPr marL="343080" indent="-279360">
              <a:lnSpc>
                <a:spcPct val="115000"/>
              </a:lnSpc>
              <a:buClr>
                <a:srgbClr val="000000"/>
              </a:buClr>
              <a:buFont typeface="Helvetica Neue Light"/>
              <a:buChar char="●"/>
            </a:pPr>
            <a:r>
              <a:rPr b="0" lang="en-US" sz="1800" spc="-1" strike="noStrike">
                <a:solidFill>
                  <a:srgbClr val="000000"/>
                </a:solidFill>
                <a:latin typeface="Helvetica Neue Light"/>
                <a:ea typeface="Helvetica Neue Light"/>
              </a:rPr>
              <a:t>Backends are the concept that terraform uses to store state</a:t>
            </a:r>
            <a:endParaRPr b="0" lang="en-US" sz="1800" spc="-1" strike="noStrike">
              <a:latin typeface="Arial"/>
            </a:endParaRPr>
          </a:p>
          <a:p>
            <a:pPr marL="343080" indent="-279360">
              <a:lnSpc>
                <a:spcPct val="115000"/>
              </a:lnSpc>
              <a:buClr>
                <a:srgbClr val="000000"/>
              </a:buClr>
              <a:buFont typeface="Helvetica Neue Light"/>
              <a:buChar char="●"/>
            </a:pPr>
            <a:r>
              <a:rPr b="0" lang="en-US" sz="1800" spc="-1" strike="noStrike">
                <a:solidFill>
                  <a:srgbClr val="000000"/>
                </a:solidFill>
                <a:latin typeface="Helvetica Neue Light"/>
                <a:ea typeface="Helvetica Neue Light"/>
              </a:rPr>
              <a:t>Defaults to local tfstate file.</a:t>
            </a:r>
            <a:endParaRPr b="0" lang="en-US" sz="1800" spc="-1" strike="noStrike">
              <a:latin typeface="Arial"/>
            </a:endParaRPr>
          </a:p>
          <a:p>
            <a:pPr marL="343080" indent="-279360">
              <a:lnSpc>
                <a:spcPct val="115000"/>
              </a:lnSpc>
              <a:buClr>
                <a:srgbClr val="000000"/>
              </a:buClr>
              <a:buFont typeface="Helvetica Neue Light"/>
              <a:buChar char="●"/>
            </a:pPr>
            <a:r>
              <a:rPr b="0" lang="en-US" sz="1800" spc="-1" strike="noStrike">
                <a:solidFill>
                  <a:srgbClr val="000000"/>
                </a:solidFill>
                <a:latin typeface="Helvetica Neue Light"/>
                <a:ea typeface="Helvetica Neue Light"/>
              </a:rPr>
              <a:t>Others available:</a:t>
            </a:r>
            <a:endParaRPr b="0" lang="en-US" sz="1800" spc="-1" strike="noStrike">
              <a:latin typeface="Arial"/>
            </a:endParaRPr>
          </a:p>
          <a:p>
            <a:pPr lvl="1" marL="685800" indent="-272880">
              <a:lnSpc>
                <a:spcPct val="115000"/>
              </a:lnSpc>
              <a:buClr>
                <a:srgbClr val="000000"/>
              </a:buClr>
              <a:buFont typeface="Helvetica Neue Light"/>
              <a:buChar char="○"/>
            </a:pPr>
            <a:r>
              <a:rPr b="0" lang="en-US" sz="1700" spc="-1" strike="noStrike">
                <a:solidFill>
                  <a:srgbClr val="000000"/>
                </a:solidFill>
                <a:latin typeface="Helvetica Neue Light"/>
                <a:ea typeface="Helvetica Neue Light"/>
              </a:rPr>
              <a:t>S3</a:t>
            </a:r>
            <a:endParaRPr b="0" lang="en-US" sz="1700" spc="-1" strike="noStrike">
              <a:latin typeface="Arial"/>
            </a:endParaRPr>
          </a:p>
          <a:p>
            <a:pPr lvl="1" marL="685800" indent="-272880">
              <a:lnSpc>
                <a:spcPct val="115000"/>
              </a:lnSpc>
              <a:buClr>
                <a:srgbClr val="000000"/>
              </a:buClr>
              <a:buFont typeface="Helvetica Neue Light"/>
              <a:buChar char="○"/>
            </a:pPr>
            <a:r>
              <a:rPr b="0" lang="en-US" sz="1700" spc="-1" strike="noStrike">
                <a:solidFill>
                  <a:srgbClr val="000000"/>
                </a:solidFill>
                <a:latin typeface="Helvetica Neue Light"/>
                <a:ea typeface="Helvetica Neue Light"/>
              </a:rPr>
              <a:t>HTTP</a:t>
            </a:r>
            <a:endParaRPr b="0" lang="en-US" sz="1700" spc="-1" strike="noStrike">
              <a:latin typeface="Arial"/>
            </a:endParaRPr>
          </a:p>
          <a:p>
            <a:pPr lvl="1" marL="685800" indent="-272880">
              <a:lnSpc>
                <a:spcPct val="115000"/>
              </a:lnSpc>
              <a:buClr>
                <a:srgbClr val="000000"/>
              </a:buClr>
              <a:buFont typeface="Helvetica Neue Light"/>
              <a:buChar char="○"/>
            </a:pPr>
            <a:r>
              <a:rPr b="0" lang="en-US" sz="1700" spc="-1" strike="noStrike">
                <a:solidFill>
                  <a:srgbClr val="000000"/>
                </a:solidFill>
                <a:latin typeface="Helvetica Neue Light"/>
                <a:ea typeface="Helvetica Neue Light"/>
              </a:rPr>
              <a:t>Consul</a:t>
            </a:r>
            <a:endParaRPr b="0" lang="en-US" sz="1700" spc="-1" strike="noStrike">
              <a:latin typeface="Arial"/>
            </a:endParaRPr>
          </a:p>
          <a:p>
            <a:pPr lvl="1" marL="685800" indent="-272880">
              <a:lnSpc>
                <a:spcPct val="115000"/>
              </a:lnSpc>
              <a:buClr>
                <a:srgbClr val="000000"/>
              </a:buClr>
              <a:buFont typeface="Helvetica Neue Light"/>
              <a:buChar char="○"/>
            </a:pPr>
            <a:r>
              <a:rPr b="0" lang="en-US" sz="1700" spc="-1" strike="noStrike">
                <a:solidFill>
                  <a:srgbClr val="000000"/>
                </a:solidFill>
                <a:latin typeface="Helvetica Neue Light"/>
                <a:ea typeface="Helvetica Neue Light"/>
              </a:rPr>
              <a:t>Artifactory</a:t>
            </a:r>
            <a:endParaRPr b="0" lang="en-US" sz="1700" spc="-1" strike="noStrike">
              <a:latin typeface="Arial"/>
            </a:endParaRPr>
          </a:p>
          <a:p>
            <a:pPr lvl="1" marL="685800" indent="-272880">
              <a:lnSpc>
                <a:spcPct val="115000"/>
              </a:lnSpc>
              <a:buClr>
                <a:srgbClr val="000000"/>
              </a:buClr>
              <a:buFont typeface="Helvetica Neue Light"/>
              <a:buChar char="○"/>
            </a:pPr>
            <a:r>
              <a:rPr b="0" lang="en-US" sz="1700" spc="-1" strike="noStrike">
                <a:solidFill>
                  <a:srgbClr val="000000"/>
                </a:solidFill>
                <a:latin typeface="Helvetica Neue Light"/>
                <a:ea typeface="Helvetica Neue Light"/>
              </a:rPr>
              <a:t>Etcd</a:t>
            </a:r>
            <a:endParaRPr b="0" lang="en-US" sz="1700" spc="-1" strike="noStrike">
              <a:latin typeface="Arial"/>
            </a:endParaRPr>
          </a:p>
          <a:p>
            <a:pPr lvl="1" marL="685800" indent="-272880">
              <a:lnSpc>
                <a:spcPct val="115000"/>
              </a:lnSpc>
              <a:buClr>
                <a:srgbClr val="000000"/>
              </a:buClr>
              <a:buFont typeface="Helvetica Neue Light"/>
              <a:buChar char="○"/>
            </a:pPr>
            <a:r>
              <a:rPr b="0" lang="en-US" sz="1700" spc="-1" strike="noStrike">
                <a:solidFill>
                  <a:srgbClr val="000000"/>
                </a:solidFill>
                <a:latin typeface="Helvetica Neue Light"/>
                <a:ea typeface="Helvetica Neue Light"/>
              </a:rPr>
              <a:t>Terraform Cloud/Enterprise</a:t>
            </a:r>
            <a:endParaRPr b="0" lang="en-US" sz="1700" spc="-1" strike="noStrike">
              <a:latin typeface="Arial"/>
            </a:endParaRPr>
          </a:p>
          <a:p>
            <a:pPr lvl="1" marL="685800" indent="-272880">
              <a:lnSpc>
                <a:spcPct val="115000"/>
              </a:lnSpc>
              <a:buClr>
                <a:srgbClr val="000000"/>
              </a:buClr>
              <a:buFont typeface="Helvetica Neue Light"/>
              <a:buChar char="○"/>
            </a:pPr>
            <a:r>
              <a:rPr b="0" lang="en-US" sz="1700" spc="-1" strike="noStrike">
                <a:solidFill>
                  <a:srgbClr val="000000"/>
                </a:solidFill>
                <a:latin typeface="Helvetica Neue Light"/>
                <a:ea typeface="Helvetica Neue Light"/>
              </a:rPr>
              <a:t>etc...</a:t>
            </a:r>
            <a:endParaRPr b="0" lang="en-US" sz="1700" spc="-1" strike="noStrike">
              <a:latin typeface="Arial"/>
            </a:endParaRPr>
          </a:p>
        </p:txBody>
      </p:sp>
      <p:sp>
        <p:nvSpPr>
          <p:cNvPr id="668" name="PlaceHolder 3"/>
          <p:cNvSpPr>
            <a:spLocks noGrp="1"/>
          </p:cNvSpPr>
          <p:nvPr>
            <p:ph type="sldNum"/>
          </p:nvPr>
        </p:nvSpPr>
        <p:spPr>
          <a:xfrm>
            <a:off x="8510760" y="4880160"/>
            <a:ext cx="624600" cy="222840"/>
          </a:xfrm>
          <a:prstGeom prst="rect">
            <a:avLst/>
          </a:prstGeom>
          <a:noFill/>
          <a:ln w="0">
            <a:noFill/>
          </a:ln>
        </p:spPr>
        <p:txBody>
          <a:bodyPr lIns="68400" rIns="68400" tIns="34200" bIns="34200" anchor="ctr">
            <a:noAutofit/>
          </a:bodyPr>
          <a:p>
            <a:pPr algn="ctr">
              <a:lnSpc>
                <a:spcPct val="100000"/>
              </a:lnSpc>
              <a:tabLst>
                <a:tab algn="l" pos="0"/>
              </a:tabLst>
            </a:pPr>
            <a:fld id="{B4C7698B-C9E9-4C87-AEA7-864EC99097E6}" type="slidenum">
              <a:rPr b="0" lang="en-US" sz="1200" spc="-1" strike="noStrike">
                <a:solidFill>
                  <a:srgbClr val="ffffff"/>
                </a:solidFill>
                <a:latin typeface="Helvetica Neue Light"/>
                <a:ea typeface="Helvetica Neue Light"/>
              </a:rPr>
              <a:t>&lt;number&gt;</a:t>
            </a:fld>
            <a:endParaRPr b="0" lang="en-US" sz="1200" spc="-1" strike="noStrike">
              <a:latin typeface="Times New Roman"/>
            </a:endParaRPr>
          </a:p>
        </p:txBody>
      </p:sp>
    </p:spTree>
  </p:cSld>
  <mc:AlternateContent>
    <mc:Choice Requires="p14">
      <p:transition spd="slow" p14:dur="2000"/>
    </mc:Choice>
    <mc:Fallback>
      <p:transition spd="slow"/>
    </mc:Fallback>
  </mc:AlternateContent>
</p:sld>
</file>

<file path=ppt/slides/slide10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69" name="PlaceHolder 1"/>
          <p:cNvSpPr>
            <a:spLocks noGrp="1"/>
          </p:cNvSpPr>
          <p:nvPr>
            <p:ph type="title"/>
          </p:nvPr>
        </p:nvSpPr>
        <p:spPr>
          <a:xfrm>
            <a:off x="720000" y="220320"/>
            <a:ext cx="8422920" cy="680040"/>
          </a:xfrm>
          <a:prstGeom prst="rect">
            <a:avLst/>
          </a:prstGeom>
          <a:noFill/>
          <a:ln w="0">
            <a:noFill/>
          </a:ln>
        </p:spPr>
        <p:txBody>
          <a:bodyPr lIns="68400" rIns="68400" tIns="34200" bIns="34200" anchor="ctr">
            <a:noAutofit/>
          </a:bodyPr>
          <a:p>
            <a:pPr>
              <a:lnSpc>
                <a:spcPct val="90000"/>
              </a:lnSpc>
              <a:tabLst>
                <a:tab algn="l" pos="0"/>
              </a:tabLst>
            </a:pPr>
            <a:r>
              <a:rPr b="1" lang="en-US" sz="2400" spc="-1" strike="noStrike">
                <a:solidFill>
                  <a:srgbClr val="233445"/>
                </a:solidFill>
                <a:latin typeface="Helvetica Neue"/>
                <a:ea typeface="Helvetica Neue"/>
              </a:rPr>
              <a:t>Backends: S3</a:t>
            </a:r>
            <a:endParaRPr b="0" lang="en-US" sz="2400" spc="-1" strike="noStrike">
              <a:latin typeface="Arial"/>
            </a:endParaRPr>
          </a:p>
        </p:txBody>
      </p:sp>
      <p:sp>
        <p:nvSpPr>
          <p:cNvPr id="670" name="PlaceHolder 2"/>
          <p:cNvSpPr>
            <a:spLocks noGrp="1"/>
          </p:cNvSpPr>
          <p:nvPr>
            <p:ph/>
          </p:nvPr>
        </p:nvSpPr>
        <p:spPr>
          <a:xfrm>
            <a:off x="630000" y="1314360"/>
            <a:ext cx="7882920" cy="2878560"/>
          </a:xfrm>
          <a:prstGeom prst="rect">
            <a:avLst/>
          </a:prstGeom>
          <a:noFill/>
          <a:ln w="0">
            <a:noFill/>
          </a:ln>
        </p:spPr>
        <p:txBody>
          <a:bodyPr lIns="0" rIns="68400" tIns="35280" bIns="34200" anchor="t">
            <a:noAutofit/>
          </a:bodyPr>
          <a:p>
            <a:pPr>
              <a:lnSpc>
                <a:spcPct val="115000"/>
              </a:lnSpc>
              <a:tabLst>
                <a:tab algn="l" pos="0"/>
              </a:tabLst>
            </a:pPr>
            <a:r>
              <a:rPr b="0" lang="en-US" sz="1800" spc="-1" strike="noStrike">
                <a:solidFill>
                  <a:srgbClr val="000000"/>
                </a:solidFill>
                <a:latin typeface="Helvetica Neue Light"/>
                <a:ea typeface="Helvetica Neue Light"/>
              </a:rPr>
              <a:t>Because this course is about Terraform with AWS specifically, let’s talk about the S3 state backend:</a:t>
            </a:r>
            <a:endParaRPr b="0" lang="en-US" sz="1800" spc="-1" strike="noStrike">
              <a:latin typeface="Arial"/>
            </a:endParaRPr>
          </a:p>
          <a:p>
            <a:pPr marL="343080" indent="-279360">
              <a:lnSpc>
                <a:spcPct val="115000"/>
              </a:lnSpc>
              <a:buClr>
                <a:srgbClr val="000000"/>
              </a:buClr>
              <a:buFont typeface="Helvetica Neue Light"/>
              <a:buChar char="●"/>
              <a:tabLst>
                <a:tab algn="l" pos="0"/>
              </a:tabLst>
            </a:pPr>
            <a:r>
              <a:rPr b="0" lang="en-US" sz="1800" spc="-1" strike="noStrike">
                <a:solidFill>
                  <a:srgbClr val="000000"/>
                </a:solidFill>
                <a:latin typeface="Helvetica Neue Light"/>
                <a:ea typeface="Helvetica Neue Light"/>
              </a:rPr>
              <a:t>Uses a bucket and path to an object (the state file) in the bucket for a central place to store state</a:t>
            </a:r>
            <a:endParaRPr b="0" lang="en-US" sz="1800" spc="-1" strike="noStrike">
              <a:latin typeface="Arial"/>
            </a:endParaRPr>
          </a:p>
          <a:p>
            <a:pPr marL="343080" indent="-279360">
              <a:lnSpc>
                <a:spcPct val="115000"/>
              </a:lnSpc>
              <a:buClr>
                <a:srgbClr val="000000"/>
              </a:buClr>
              <a:buFont typeface="Helvetica Neue Light"/>
              <a:buChar char="●"/>
              <a:tabLst>
                <a:tab algn="l" pos="0"/>
              </a:tabLst>
            </a:pPr>
            <a:r>
              <a:rPr b="0" lang="en-US" sz="1800" spc="-1" strike="noStrike">
                <a:solidFill>
                  <a:srgbClr val="000000"/>
                </a:solidFill>
                <a:latin typeface="Helvetica Neue Light"/>
                <a:ea typeface="Helvetica Neue Light"/>
              </a:rPr>
              <a:t>Supports locking using an AWS Dynamo DB table</a:t>
            </a:r>
            <a:endParaRPr b="0" lang="en-US" sz="1800" spc="-1" strike="noStrike">
              <a:latin typeface="Arial"/>
            </a:endParaRPr>
          </a:p>
          <a:p>
            <a:pPr marL="343080" indent="-279360">
              <a:lnSpc>
                <a:spcPct val="115000"/>
              </a:lnSpc>
              <a:buClr>
                <a:srgbClr val="000000"/>
              </a:buClr>
              <a:buFont typeface="Helvetica Neue Light"/>
              <a:buChar char="●"/>
              <a:tabLst>
                <a:tab algn="l" pos="0"/>
              </a:tabLst>
            </a:pPr>
            <a:r>
              <a:rPr b="0" lang="en-US" sz="1800" spc="-1" strike="noStrike">
                <a:solidFill>
                  <a:srgbClr val="000000"/>
                </a:solidFill>
                <a:latin typeface="Helvetica Neue Light"/>
                <a:ea typeface="Helvetica Neue Light"/>
              </a:rPr>
              <a:t>See </a:t>
            </a:r>
            <a:r>
              <a:rPr b="0" lang="en-US" sz="1800" spc="-1" strike="noStrike" u="sng">
                <a:solidFill>
                  <a:srgbClr val="0000ff"/>
                </a:solidFill>
                <a:uFillTx/>
                <a:latin typeface="Helvetica Neue Light"/>
                <a:ea typeface="Helvetica Neue Light"/>
                <a:hlinkClick r:id="rId1"/>
              </a:rPr>
              <a:t>https://www.terraform.io/docs/backends/types/s3.html</a:t>
            </a:r>
            <a:r>
              <a:rPr b="0" lang="en-US" sz="1800" spc="-1" strike="noStrike">
                <a:solidFill>
                  <a:srgbClr val="000000"/>
                </a:solidFill>
                <a:latin typeface="Helvetica Neue Light"/>
                <a:ea typeface="Helvetica Neue Light"/>
              </a:rPr>
              <a:t> for more info</a:t>
            </a:r>
            <a:endParaRPr b="0" lang="en-US" sz="1800" spc="-1" strike="noStrike">
              <a:latin typeface="Arial"/>
            </a:endParaRPr>
          </a:p>
        </p:txBody>
      </p:sp>
      <p:sp>
        <p:nvSpPr>
          <p:cNvPr id="671" name="PlaceHolder 3"/>
          <p:cNvSpPr>
            <a:spLocks noGrp="1"/>
          </p:cNvSpPr>
          <p:nvPr>
            <p:ph type="sldNum"/>
          </p:nvPr>
        </p:nvSpPr>
        <p:spPr>
          <a:xfrm>
            <a:off x="8510760" y="4880160"/>
            <a:ext cx="624600" cy="222840"/>
          </a:xfrm>
          <a:prstGeom prst="rect">
            <a:avLst/>
          </a:prstGeom>
          <a:noFill/>
          <a:ln w="0">
            <a:noFill/>
          </a:ln>
        </p:spPr>
        <p:txBody>
          <a:bodyPr lIns="68400" rIns="68400" tIns="34200" bIns="34200" anchor="ctr">
            <a:noAutofit/>
          </a:bodyPr>
          <a:p>
            <a:pPr algn="ctr">
              <a:lnSpc>
                <a:spcPct val="100000"/>
              </a:lnSpc>
              <a:tabLst>
                <a:tab algn="l" pos="0"/>
              </a:tabLst>
            </a:pPr>
            <a:fld id="{03906A1C-278D-4C13-BBD6-F5EAEF1E3B7C}" type="slidenum">
              <a:rPr b="0" lang="en-US" sz="1200" spc="-1" strike="noStrike">
                <a:solidFill>
                  <a:srgbClr val="ffffff"/>
                </a:solidFill>
                <a:latin typeface="Helvetica Neue Light"/>
                <a:ea typeface="Helvetica Neue Light"/>
              </a:rPr>
              <a:t>&lt;number&gt;</a:t>
            </a:fld>
            <a:endParaRPr b="0" lang="en-US" sz="1200" spc="-1" strike="noStrike">
              <a:latin typeface="Times New Roman"/>
            </a:endParaRPr>
          </a:p>
        </p:txBody>
      </p:sp>
    </p:spTree>
  </p:cSld>
  <mc:AlternateContent>
    <mc:Choice Requires="p14">
      <p:transition spd="slow" p14:dur="2000"/>
    </mc:Choice>
    <mc:Fallback>
      <p:transition spd="slow"/>
    </mc:Fallback>
  </mc:AlternateContent>
</p:sld>
</file>

<file path=ppt/slides/slide10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72" name="PlaceHolder 1"/>
          <p:cNvSpPr>
            <a:spLocks noGrp="1"/>
          </p:cNvSpPr>
          <p:nvPr>
            <p:ph type="title"/>
          </p:nvPr>
        </p:nvSpPr>
        <p:spPr>
          <a:xfrm>
            <a:off x="720000" y="220320"/>
            <a:ext cx="8422920" cy="680040"/>
          </a:xfrm>
          <a:prstGeom prst="rect">
            <a:avLst/>
          </a:prstGeom>
          <a:noFill/>
          <a:ln w="0">
            <a:noFill/>
          </a:ln>
        </p:spPr>
        <p:txBody>
          <a:bodyPr lIns="68400" rIns="68400" tIns="34200" bIns="34200" anchor="ctr">
            <a:noAutofit/>
          </a:bodyPr>
          <a:p>
            <a:pPr>
              <a:lnSpc>
                <a:spcPct val="90000"/>
              </a:lnSpc>
              <a:tabLst>
                <a:tab algn="l" pos="0"/>
              </a:tabLst>
            </a:pPr>
            <a:r>
              <a:rPr b="1" lang="en-US" sz="2300" spc="-1" strike="noStrike">
                <a:solidFill>
                  <a:srgbClr val="233445"/>
                </a:solidFill>
                <a:latin typeface="Helvetica Neue"/>
                <a:ea typeface="Helvetica Neue"/>
              </a:rPr>
              <a:t>Exercise 10: S3 Backends</a:t>
            </a:r>
            <a:endParaRPr b="0" lang="en-US" sz="2300" spc="-1" strike="noStrike">
              <a:latin typeface="Arial"/>
            </a:endParaRPr>
          </a:p>
        </p:txBody>
      </p:sp>
      <p:sp>
        <p:nvSpPr>
          <p:cNvPr id="673" name="PlaceHolder 2"/>
          <p:cNvSpPr>
            <a:spLocks noGrp="1"/>
          </p:cNvSpPr>
          <p:nvPr>
            <p:ph/>
          </p:nvPr>
        </p:nvSpPr>
        <p:spPr>
          <a:xfrm>
            <a:off x="626760" y="1111320"/>
            <a:ext cx="7882920" cy="3508920"/>
          </a:xfrm>
          <a:prstGeom prst="rect">
            <a:avLst/>
          </a:prstGeom>
          <a:noFill/>
          <a:ln w="0">
            <a:noFill/>
          </a:ln>
        </p:spPr>
        <p:txBody>
          <a:bodyPr lIns="0" rIns="68400" tIns="35280" bIns="34200" anchor="t">
            <a:noAutofit/>
          </a:bodyPr>
          <a:p>
            <a:pPr marL="343080">
              <a:lnSpc>
                <a:spcPct val="90000"/>
              </a:lnSpc>
              <a:tabLst>
                <a:tab algn="l" pos="0"/>
              </a:tabLst>
            </a:pPr>
            <a:endParaRPr b="0" lang="en-US" sz="3200" spc="-1" strike="noStrike">
              <a:latin typeface="Arial"/>
            </a:endParaRPr>
          </a:p>
          <a:p>
            <a:pPr marL="343080">
              <a:lnSpc>
                <a:spcPct val="90000"/>
              </a:lnSpc>
              <a:tabLst>
                <a:tab algn="l" pos="0"/>
              </a:tabLst>
            </a:pPr>
            <a:endParaRPr b="0" lang="en-US" sz="3200" spc="-1" strike="noStrike">
              <a:latin typeface="Arial"/>
            </a:endParaRPr>
          </a:p>
          <a:p>
            <a:pPr marL="343080" algn="ctr">
              <a:lnSpc>
                <a:spcPct val="90000"/>
              </a:lnSpc>
              <a:tabLst>
                <a:tab algn="l" pos="0"/>
              </a:tabLst>
            </a:pPr>
            <a:r>
              <a:rPr b="0" lang="en-US" sz="4500" spc="-1" strike="noStrike" u="sng">
                <a:solidFill>
                  <a:srgbClr val="0000ff"/>
                </a:solidFill>
                <a:uFillTx/>
                <a:latin typeface="Helvetica Neue Light"/>
                <a:ea typeface="Helvetica Neue Light"/>
                <a:hlinkClick r:id="rId1"/>
              </a:rPr>
              <a:t>Exercise 10</a:t>
            </a:r>
            <a:endParaRPr b="0" lang="en-US" sz="4500" spc="-1" strike="noStrike">
              <a:latin typeface="Arial"/>
            </a:endParaRPr>
          </a:p>
          <a:p>
            <a:pPr marL="343080">
              <a:lnSpc>
                <a:spcPct val="90000"/>
              </a:lnSpc>
              <a:tabLst>
                <a:tab algn="l" pos="0"/>
              </a:tabLst>
            </a:pPr>
            <a:endParaRPr b="0" lang="en-US" sz="4500" spc="-1" strike="noStrike">
              <a:latin typeface="Arial"/>
            </a:endParaRPr>
          </a:p>
        </p:txBody>
      </p:sp>
      <p:sp>
        <p:nvSpPr>
          <p:cNvPr id="674" name="PlaceHolder 3"/>
          <p:cNvSpPr>
            <a:spLocks noGrp="1"/>
          </p:cNvSpPr>
          <p:nvPr>
            <p:ph type="sldNum"/>
          </p:nvPr>
        </p:nvSpPr>
        <p:spPr>
          <a:xfrm>
            <a:off x="8510760" y="4880160"/>
            <a:ext cx="624600" cy="222840"/>
          </a:xfrm>
          <a:prstGeom prst="rect">
            <a:avLst/>
          </a:prstGeom>
          <a:noFill/>
          <a:ln w="0">
            <a:noFill/>
          </a:ln>
        </p:spPr>
        <p:txBody>
          <a:bodyPr lIns="68400" rIns="68400" tIns="34200" bIns="34200" anchor="ctr">
            <a:noAutofit/>
          </a:bodyPr>
          <a:p>
            <a:pPr algn="ctr">
              <a:lnSpc>
                <a:spcPct val="100000"/>
              </a:lnSpc>
              <a:tabLst>
                <a:tab algn="l" pos="0"/>
              </a:tabLst>
            </a:pPr>
            <a:fld id="{3AD01364-0562-41BA-A5B1-117E72BB21B0}" type="slidenum">
              <a:rPr b="0" lang="en-US" sz="1200" spc="-1" strike="noStrike">
                <a:solidFill>
                  <a:srgbClr val="ffffff"/>
                </a:solidFill>
                <a:latin typeface="Helvetica Neue Light"/>
                <a:ea typeface="Helvetica Neue Light"/>
              </a:rPr>
              <a:t>&lt;number&gt;</a:t>
            </a:fld>
            <a:endParaRPr b="0" lang="en-US" sz="1200" spc="-1" strike="noStrike">
              <a:latin typeface="Times New Roman"/>
            </a:endParaRPr>
          </a:p>
        </p:txBody>
      </p:sp>
    </p:spTree>
  </p:cSld>
  <mc:AlternateContent>
    <mc:Choice Requires="p14">
      <p:transition spd="slow" p14:dur="2000"/>
    </mc:Choice>
    <mc:Fallback>
      <p:transition spd="slow"/>
    </mc:Fallback>
  </mc:AlternateContent>
</p:sld>
</file>

<file path=ppt/slides/slide10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75" name="PlaceHolder 1"/>
          <p:cNvSpPr>
            <a:spLocks noGrp="1"/>
          </p:cNvSpPr>
          <p:nvPr>
            <p:ph type="title"/>
          </p:nvPr>
        </p:nvSpPr>
        <p:spPr>
          <a:xfrm>
            <a:off x="720000" y="220320"/>
            <a:ext cx="8422920" cy="680040"/>
          </a:xfrm>
          <a:prstGeom prst="rect">
            <a:avLst/>
          </a:prstGeom>
          <a:noFill/>
          <a:ln w="0">
            <a:noFill/>
          </a:ln>
        </p:spPr>
        <p:txBody>
          <a:bodyPr lIns="68400" rIns="68400" tIns="34200" bIns="34200" anchor="ctr">
            <a:noAutofit/>
          </a:bodyPr>
          <a:p>
            <a:pPr>
              <a:lnSpc>
                <a:spcPct val="90000"/>
              </a:lnSpc>
              <a:tabLst>
                <a:tab algn="l" pos="0"/>
              </a:tabLst>
            </a:pPr>
            <a:r>
              <a:rPr b="1" lang="en-US" sz="2300" spc="-1" strike="noStrike">
                <a:solidFill>
                  <a:srgbClr val="233445"/>
                </a:solidFill>
                <a:latin typeface="Helvetica Neue"/>
                <a:ea typeface="Helvetica Neue"/>
              </a:rPr>
              <a:t>Exercise 11: Running an Application in AWS</a:t>
            </a:r>
            <a:endParaRPr b="0" lang="en-US" sz="2300" spc="-1" strike="noStrike">
              <a:latin typeface="Arial"/>
            </a:endParaRPr>
          </a:p>
        </p:txBody>
      </p:sp>
      <p:sp>
        <p:nvSpPr>
          <p:cNvPr id="676" name="PlaceHolder 2"/>
          <p:cNvSpPr>
            <a:spLocks noGrp="1"/>
          </p:cNvSpPr>
          <p:nvPr>
            <p:ph/>
          </p:nvPr>
        </p:nvSpPr>
        <p:spPr>
          <a:xfrm>
            <a:off x="626760" y="1111320"/>
            <a:ext cx="7882920" cy="3508920"/>
          </a:xfrm>
          <a:prstGeom prst="rect">
            <a:avLst/>
          </a:prstGeom>
          <a:noFill/>
          <a:ln w="0">
            <a:noFill/>
          </a:ln>
        </p:spPr>
        <p:txBody>
          <a:bodyPr lIns="0" rIns="68400" tIns="35280" bIns="34200" anchor="t">
            <a:noAutofit/>
          </a:bodyPr>
          <a:p>
            <a:pPr marL="343080">
              <a:lnSpc>
                <a:spcPct val="90000"/>
              </a:lnSpc>
              <a:tabLst>
                <a:tab algn="l" pos="0"/>
              </a:tabLst>
            </a:pPr>
            <a:endParaRPr b="0" lang="en-US" sz="3200" spc="-1" strike="noStrike">
              <a:latin typeface="Arial"/>
            </a:endParaRPr>
          </a:p>
          <a:p>
            <a:pPr marL="343080">
              <a:lnSpc>
                <a:spcPct val="90000"/>
              </a:lnSpc>
              <a:tabLst>
                <a:tab algn="l" pos="0"/>
              </a:tabLst>
            </a:pPr>
            <a:endParaRPr b="0" lang="en-US" sz="3200" spc="-1" strike="noStrike">
              <a:latin typeface="Arial"/>
            </a:endParaRPr>
          </a:p>
          <a:p>
            <a:pPr marL="343080" algn="ctr">
              <a:lnSpc>
                <a:spcPct val="90000"/>
              </a:lnSpc>
              <a:tabLst>
                <a:tab algn="l" pos="0"/>
              </a:tabLst>
            </a:pPr>
            <a:r>
              <a:rPr b="0" lang="en-US" sz="4500" spc="-1" strike="noStrike" u="sng">
                <a:solidFill>
                  <a:srgbClr val="0000ff"/>
                </a:solidFill>
                <a:uFillTx/>
                <a:latin typeface="Helvetica Neue Light"/>
                <a:ea typeface="Helvetica Neue Light"/>
                <a:hlinkClick r:id="rId1"/>
              </a:rPr>
              <a:t>Exercise 11</a:t>
            </a:r>
            <a:endParaRPr b="0" lang="en-US" sz="4500" spc="-1" strike="noStrike">
              <a:latin typeface="Arial"/>
            </a:endParaRPr>
          </a:p>
          <a:p>
            <a:pPr marL="343080">
              <a:lnSpc>
                <a:spcPct val="90000"/>
              </a:lnSpc>
              <a:tabLst>
                <a:tab algn="l" pos="0"/>
              </a:tabLst>
            </a:pPr>
            <a:endParaRPr b="0" lang="en-US" sz="4500" spc="-1" strike="noStrike">
              <a:latin typeface="Arial"/>
            </a:endParaRPr>
          </a:p>
        </p:txBody>
      </p:sp>
      <p:sp>
        <p:nvSpPr>
          <p:cNvPr id="677" name="PlaceHolder 3"/>
          <p:cNvSpPr>
            <a:spLocks noGrp="1"/>
          </p:cNvSpPr>
          <p:nvPr>
            <p:ph type="sldNum"/>
          </p:nvPr>
        </p:nvSpPr>
        <p:spPr>
          <a:xfrm>
            <a:off x="8510760" y="4880160"/>
            <a:ext cx="624600" cy="222840"/>
          </a:xfrm>
          <a:prstGeom prst="rect">
            <a:avLst/>
          </a:prstGeom>
          <a:noFill/>
          <a:ln w="0">
            <a:noFill/>
          </a:ln>
        </p:spPr>
        <p:txBody>
          <a:bodyPr lIns="68400" rIns="68400" tIns="34200" bIns="34200" anchor="ctr">
            <a:noAutofit/>
          </a:bodyPr>
          <a:p>
            <a:pPr algn="ctr">
              <a:lnSpc>
                <a:spcPct val="100000"/>
              </a:lnSpc>
              <a:tabLst>
                <a:tab algn="l" pos="0"/>
              </a:tabLst>
            </a:pPr>
            <a:fld id="{AFC42032-DEFB-4892-82A1-BB6CE67D6E27}" type="slidenum">
              <a:rPr b="0" lang="en-US" sz="1200" spc="-1" strike="noStrike">
                <a:solidFill>
                  <a:srgbClr val="ffffff"/>
                </a:solidFill>
                <a:latin typeface="Helvetica Neue Light"/>
                <a:ea typeface="Helvetica Neue Light"/>
              </a:rPr>
              <a:t>&lt;number&gt;</a:t>
            </a:fld>
            <a:endParaRPr b="0" lang="en-US" sz="1200" spc="-1" strike="noStrike">
              <a:latin typeface="Times New Roman"/>
            </a:endParaRPr>
          </a:p>
        </p:txBody>
      </p:sp>
    </p:spTree>
  </p:cSld>
  <mc:AlternateContent>
    <mc:Choice Requires="p14">
      <p:transition spd="slow" p14:dur="2000"/>
    </mc:Choice>
    <mc:Fallback>
      <p:transition spd="slow"/>
    </mc:Fallback>
  </mc:AlternateContent>
</p:sld>
</file>

<file path=ppt/slides/slide10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78" name="PlaceHolder 1"/>
          <p:cNvSpPr>
            <a:spLocks noGrp="1"/>
          </p:cNvSpPr>
          <p:nvPr>
            <p:ph type="title"/>
          </p:nvPr>
        </p:nvSpPr>
        <p:spPr>
          <a:xfrm>
            <a:off x="720000" y="220320"/>
            <a:ext cx="8422920" cy="680040"/>
          </a:xfrm>
          <a:prstGeom prst="rect">
            <a:avLst/>
          </a:prstGeom>
          <a:noFill/>
          <a:ln w="0">
            <a:noFill/>
          </a:ln>
        </p:spPr>
        <p:txBody>
          <a:bodyPr lIns="68400" rIns="68400" tIns="34200" bIns="34200" anchor="ctr">
            <a:noAutofit/>
          </a:bodyPr>
          <a:p>
            <a:pPr>
              <a:lnSpc>
                <a:spcPct val="90000"/>
              </a:lnSpc>
              <a:tabLst>
                <a:tab algn="l" pos="0"/>
              </a:tabLst>
            </a:pPr>
            <a:r>
              <a:rPr b="1" lang="en-US" sz="2400" spc="-1" strike="noStrike">
                <a:solidFill>
                  <a:srgbClr val="233445"/>
                </a:solidFill>
                <a:latin typeface="Helvetica Neue"/>
                <a:ea typeface="Helvetica Neue"/>
              </a:rPr>
              <a:t>Experimentation Time</a:t>
            </a:r>
            <a:endParaRPr b="0" lang="en-US" sz="2400" spc="-1" strike="noStrike">
              <a:latin typeface="Arial"/>
            </a:endParaRPr>
          </a:p>
        </p:txBody>
      </p:sp>
      <p:sp>
        <p:nvSpPr>
          <p:cNvPr id="679" name="PlaceHolder 2"/>
          <p:cNvSpPr>
            <a:spLocks noGrp="1"/>
          </p:cNvSpPr>
          <p:nvPr>
            <p:ph/>
          </p:nvPr>
        </p:nvSpPr>
        <p:spPr>
          <a:xfrm>
            <a:off x="626760" y="1133280"/>
            <a:ext cx="7882920" cy="3486600"/>
          </a:xfrm>
          <a:prstGeom prst="rect">
            <a:avLst/>
          </a:prstGeom>
          <a:noFill/>
          <a:ln w="0">
            <a:noFill/>
          </a:ln>
        </p:spPr>
        <p:txBody>
          <a:bodyPr lIns="0" rIns="68400" tIns="35280" bIns="34200" anchor="t">
            <a:noAutofit/>
          </a:bodyPr>
          <a:p>
            <a:pPr marL="343080" indent="-279360">
              <a:lnSpc>
                <a:spcPct val="115000"/>
              </a:lnSpc>
              <a:buClr>
                <a:srgbClr val="000000"/>
              </a:buClr>
              <a:buFont typeface="Helvetica Neue Light"/>
              <a:buChar char="●"/>
            </a:pPr>
            <a:r>
              <a:rPr b="0" lang="en-US" sz="1800" spc="-1" strike="noStrike">
                <a:solidFill>
                  <a:srgbClr val="000000"/>
                </a:solidFill>
                <a:latin typeface="Helvetica Neue Light"/>
                <a:ea typeface="Helvetica Neue Light"/>
              </a:rPr>
              <a:t>Let’s discuss some idea for </a:t>
            </a:r>
            <a:r>
              <a:rPr b="0" lang="en-US" sz="1800" spc="-1" strike="noStrike">
                <a:solidFill>
                  <a:srgbClr val="000000"/>
                </a:solidFill>
                <a:latin typeface="Helvetica Neue Light"/>
                <a:ea typeface="Helvetica Neue Light"/>
              </a:rPr>
              <a:t>experiments</a:t>
            </a:r>
            <a:endParaRPr b="0" lang="en-US" sz="1800" spc="-1" strike="noStrike">
              <a:latin typeface="Arial"/>
            </a:endParaRPr>
          </a:p>
          <a:p>
            <a:pPr lvl="1" marL="685800" indent="-279360">
              <a:lnSpc>
                <a:spcPct val="115000"/>
              </a:lnSpc>
              <a:buClr>
                <a:srgbClr val="000000"/>
              </a:buClr>
              <a:buFont typeface="Helvetica Neue Light"/>
              <a:buChar char="○"/>
            </a:pPr>
            <a:r>
              <a:rPr b="0" lang="en-US" sz="1800" spc="-1" strike="noStrike">
                <a:solidFill>
                  <a:srgbClr val="000000"/>
                </a:solidFill>
                <a:latin typeface="Helvetica Neue Light"/>
                <a:ea typeface="Helvetica Neue Light"/>
              </a:rPr>
              <a:t>You should be just about </a:t>
            </a:r>
            <a:r>
              <a:rPr b="0" lang="en-US" sz="1800" spc="-1" strike="noStrike">
                <a:solidFill>
                  <a:srgbClr val="000000"/>
                </a:solidFill>
                <a:latin typeface="Helvetica Neue Light"/>
                <a:ea typeface="Helvetica Neue Light"/>
              </a:rPr>
              <a:t>armed with all the </a:t>
            </a:r>
            <a:r>
              <a:rPr b="0" lang="en-US" sz="1800" spc="-1" strike="noStrike">
                <a:solidFill>
                  <a:srgbClr val="000000"/>
                </a:solidFill>
                <a:latin typeface="Helvetica Neue Light"/>
                <a:ea typeface="Helvetica Neue Light"/>
              </a:rPr>
              <a:t>knowledge you need to </a:t>
            </a:r>
            <a:r>
              <a:rPr b="0" lang="en-US" sz="1800" spc="-1" strike="noStrike">
                <a:solidFill>
                  <a:srgbClr val="000000"/>
                </a:solidFill>
                <a:latin typeface="Helvetica Neue Light"/>
                <a:ea typeface="Helvetica Neue Light"/>
              </a:rPr>
              <a:t>explore any part of </a:t>
            </a:r>
            <a:r>
              <a:rPr b="0" lang="en-US" sz="1800" spc="-1" strike="noStrike">
                <a:solidFill>
                  <a:srgbClr val="000000"/>
                </a:solidFill>
                <a:latin typeface="Helvetica Neue Light"/>
                <a:ea typeface="Helvetica Neue Light"/>
              </a:rPr>
              <a:t>Terraform you like, groups </a:t>
            </a:r>
            <a:r>
              <a:rPr b="0" lang="en-US" sz="1800" spc="-1" strike="noStrike">
                <a:solidFill>
                  <a:srgbClr val="000000"/>
                </a:solidFill>
                <a:latin typeface="Helvetica Neue Light"/>
                <a:ea typeface="Helvetica Neue Light"/>
              </a:rPr>
              <a:t>encouraged!</a:t>
            </a:r>
            <a:endParaRPr b="0" lang="en-US" sz="1800" spc="-1" strike="noStrike">
              <a:latin typeface="Arial"/>
            </a:endParaRPr>
          </a:p>
          <a:p>
            <a:pPr lvl="1" marL="685800" indent="-279360">
              <a:lnSpc>
                <a:spcPct val="115000"/>
              </a:lnSpc>
              <a:buClr>
                <a:srgbClr val="000000"/>
              </a:buClr>
              <a:buFont typeface="Helvetica Neue Light"/>
              <a:buChar char="○"/>
            </a:pPr>
            <a:r>
              <a:rPr b="0" lang="en-US" sz="1800" spc="-1" strike="noStrike">
                <a:solidFill>
                  <a:srgbClr val="000000"/>
                </a:solidFill>
                <a:latin typeface="Helvetica Neue Light"/>
                <a:ea typeface="Helvetica Neue Light"/>
              </a:rPr>
              <a:t>What would be most useful </a:t>
            </a:r>
            <a:r>
              <a:rPr b="0" lang="en-US" sz="1800" spc="-1" strike="noStrike">
                <a:solidFill>
                  <a:srgbClr val="000000"/>
                </a:solidFill>
                <a:latin typeface="Helvetica Neue Light"/>
                <a:ea typeface="Helvetica Neue Light"/>
              </a:rPr>
              <a:t>to your actual work?</a:t>
            </a:r>
            <a:endParaRPr b="0" lang="en-US" sz="1800" spc="-1" strike="noStrike">
              <a:latin typeface="Arial"/>
            </a:endParaRPr>
          </a:p>
          <a:p>
            <a:pPr>
              <a:lnSpc>
                <a:spcPct val="115000"/>
              </a:lnSpc>
              <a:tabLst>
                <a:tab algn="l" pos="0"/>
              </a:tabLst>
            </a:pPr>
            <a:endParaRPr b="0" lang="en-US" sz="1800" spc="-1" strike="noStrike">
              <a:latin typeface="Arial"/>
            </a:endParaRPr>
          </a:p>
          <a:p>
            <a:pPr>
              <a:lnSpc>
                <a:spcPct val="115000"/>
              </a:lnSpc>
              <a:tabLst>
                <a:tab algn="l" pos="0"/>
              </a:tabLst>
            </a:pPr>
            <a:endParaRPr b="0" lang="en-US" sz="1800" spc="-1" strike="noStrike">
              <a:latin typeface="Arial"/>
            </a:endParaRPr>
          </a:p>
        </p:txBody>
      </p:sp>
      <p:sp>
        <p:nvSpPr>
          <p:cNvPr id="680" name="PlaceHolder 3"/>
          <p:cNvSpPr>
            <a:spLocks noGrp="1"/>
          </p:cNvSpPr>
          <p:nvPr>
            <p:ph type="sldNum"/>
          </p:nvPr>
        </p:nvSpPr>
        <p:spPr>
          <a:xfrm>
            <a:off x="8510760" y="4880160"/>
            <a:ext cx="624600" cy="222840"/>
          </a:xfrm>
          <a:prstGeom prst="rect">
            <a:avLst/>
          </a:prstGeom>
          <a:noFill/>
          <a:ln w="0">
            <a:noFill/>
          </a:ln>
        </p:spPr>
        <p:txBody>
          <a:bodyPr lIns="68400" rIns="68400" tIns="34200" bIns="34200" anchor="ctr">
            <a:noAutofit/>
          </a:bodyPr>
          <a:p>
            <a:pPr algn="ctr">
              <a:lnSpc>
                <a:spcPct val="100000"/>
              </a:lnSpc>
              <a:tabLst>
                <a:tab algn="l" pos="0"/>
              </a:tabLst>
            </a:pPr>
            <a:fld id="{A3A9E1D2-D397-4EE8-A0C8-194A92948EAC}" type="slidenum">
              <a:rPr b="0" lang="en-US" sz="1200" spc="-1" strike="noStrike">
                <a:solidFill>
                  <a:srgbClr val="ffffff"/>
                </a:solidFill>
                <a:latin typeface="Helvetica Neue Light"/>
                <a:ea typeface="Helvetica Neue Light"/>
              </a:rPr>
              <a:t>&lt;number&gt;</a:t>
            </a:fld>
            <a:endParaRPr b="0" lang="en-US" sz="1200" spc="-1" strike="noStrike">
              <a:latin typeface="Times New Roman"/>
            </a:endParaRPr>
          </a:p>
        </p:txBody>
      </p:sp>
    </p:spTree>
  </p:cSld>
  <mc:AlternateContent>
    <mc:Choice Requires="p14">
      <p:transition spd="slow" p14:dur="2000"/>
    </mc:Choice>
    <mc:Fallback>
      <p:transition spd="slow"/>
    </mc:Fallback>
  </mc:AlternateContent>
</p:sld>
</file>

<file path=ppt/slides/slide10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81" name="PlaceHolder 1"/>
          <p:cNvSpPr>
            <a:spLocks noGrp="1"/>
          </p:cNvSpPr>
          <p:nvPr>
            <p:ph type="title"/>
          </p:nvPr>
        </p:nvSpPr>
        <p:spPr>
          <a:xfrm>
            <a:off x="720000" y="220320"/>
            <a:ext cx="8422920" cy="680040"/>
          </a:xfrm>
          <a:prstGeom prst="rect">
            <a:avLst/>
          </a:prstGeom>
          <a:noFill/>
          <a:ln w="0">
            <a:noFill/>
          </a:ln>
        </p:spPr>
        <p:txBody>
          <a:bodyPr lIns="68400" rIns="68400" tIns="34200" bIns="34200" anchor="ctr">
            <a:noAutofit/>
          </a:bodyPr>
          <a:p>
            <a:pPr>
              <a:lnSpc>
                <a:spcPct val="90000"/>
              </a:lnSpc>
              <a:tabLst>
                <a:tab algn="l" pos="0"/>
              </a:tabLst>
            </a:pPr>
            <a:r>
              <a:rPr b="1" lang="en-US" sz="2400" spc="-1" strike="noStrike">
                <a:solidFill>
                  <a:srgbClr val="233445"/>
                </a:solidFill>
                <a:latin typeface="Helvetica Neue"/>
                <a:ea typeface="Helvetica Neue"/>
              </a:rPr>
              <a:t>Experimentation Time–Some Ideas</a:t>
            </a:r>
            <a:endParaRPr b="0" lang="en-US" sz="2400" spc="-1" strike="noStrike">
              <a:latin typeface="Arial"/>
            </a:endParaRPr>
          </a:p>
        </p:txBody>
      </p:sp>
      <p:sp>
        <p:nvSpPr>
          <p:cNvPr id="682" name="PlaceHolder 2"/>
          <p:cNvSpPr>
            <a:spLocks noGrp="1"/>
          </p:cNvSpPr>
          <p:nvPr>
            <p:ph/>
          </p:nvPr>
        </p:nvSpPr>
        <p:spPr>
          <a:xfrm>
            <a:off x="626760" y="1133280"/>
            <a:ext cx="7882920" cy="3486600"/>
          </a:xfrm>
          <a:prstGeom prst="rect">
            <a:avLst/>
          </a:prstGeom>
          <a:noFill/>
          <a:ln w="0">
            <a:noFill/>
          </a:ln>
        </p:spPr>
        <p:txBody>
          <a:bodyPr lIns="0" rIns="68400" tIns="35280" bIns="34200" anchor="t">
            <a:noAutofit/>
          </a:bodyPr>
          <a:p>
            <a:pPr marL="343080" indent="-279360">
              <a:lnSpc>
                <a:spcPct val="115000"/>
              </a:lnSpc>
              <a:buClr>
                <a:srgbClr val="000000"/>
              </a:buClr>
              <a:buFont typeface="Helvetica Neue Light"/>
              <a:buChar char="●"/>
            </a:pPr>
            <a:r>
              <a:rPr b="0" lang="en-US" sz="1800" spc="-1" strike="noStrike">
                <a:solidFill>
                  <a:srgbClr val="000000"/>
                </a:solidFill>
                <a:latin typeface="Helvetica Neue Light"/>
                <a:ea typeface="Helvetica Neue Light"/>
              </a:rPr>
              <a:t>How could you use Terraform from a server that has no internet access?</a:t>
            </a:r>
            <a:endParaRPr b="0" lang="en-US" sz="1800" spc="-1" strike="noStrike">
              <a:latin typeface="Arial"/>
            </a:endParaRPr>
          </a:p>
          <a:p>
            <a:pPr lvl="1" marL="343080" indent="-279360">
              <a:lnSpc>
                <a:spcPct val="115000"/>
              </a:lnSpc>
              <a:buClr>
                <a:srgbClr val="000000"/>
              </a:buClr>
              <a:buFont typeface="Helvetica Neue Light"/>
              <a:buChar char="○"/>
            </a:pPr>
            <a:r>
              <a:rPr b="1" lang="en-US" sz="1800" spc="-1" strike="noStrike">
                <a:solidFill>
                  <a:srgbClr val="000000"/>
                </a:solidFill>
                <a:latin typeface="Helvetica Neue Light"/>
                <a:ea typeface="Consolas"/>
              </a:rPr>
              <a:t>terraform import</a:t>
            </a:r>
            <a:r>
              <a:rPr b="0" lang="en-US" sz="1800" spc="-1" strike="noStrike">
                <a:solidFill>
                  <a:srgbClr val="000000"/>
                </a:solidFill>
                <a:latin typeface="Helvetica Neue Light"/>
                <a:ea typeface="Consolas"/>
              </a:rPr>
              <a:t>, </a:t>
            </a:r>
            <a:r>
              <a:rPr b="1" lang="en-US" sz="1800" spc="-1" strike="noStrike">
                <a:solidFill>
                  <a:srgbClr val="000000"/>
                </a:solidFill>
                <a:latin typeface="Helvetica Neue Light"/>
                <a:ea typeface="Consolas"/>
              </a:rPr>
              <a:t>terraform graph</a:t>
            </a:r>
            <a:endParaRPr b="0" lang="en-US" sz="1800" spc="-1" strike="noStrike">
              <a:latin typeface="Arial"/>
            </a:endParaRPr>
          </a:p>
          <a:p>
            <a:pPr lvl="1" marL="343080" indent="-279360">
              <a:lnSpc>
                <a:spcPct val="115000"/>
              </a:lnSpc>
              <a:buClr>
                <a:srgbClr val="000000"/>
              </a:buClr>
              <a:buFont typeface="Helvetica Neue Light"/>
              <a:buChar char="○"/>
            </a:pPr>
            <a:r>
              <a:rPr b="1" lang="en-US" sz="1800" spc="-1" strike="noStrike">
                <a:solidFill>
                  <a:srgbClr val="000000"/>
                </a:solidFill>
                <a:latin typeface="Helvetica Neue Light"/>
                <a:ea typeface="Consolas"/>
              </a:rPr>
              <a:t>tfenv</a:t>
            </a:r>
            <a:r>
              <a:rPr b="0" lang="en-US" sz="1800" spc="-1" strike="noStrike">
                <a:solidFill>
                  <a:srgbClr val="000000"/>
                </a:solidFill>
                <a:latin typeface="Helvetica Neue Light"/>
                <a:ea typeface="Helvetica Neue Light"/>
              </a:rPr>
              <a:t> for managing versions of the terraform binary</a:t>
            </a:r>
            <a:endParaRPr b="0" lang="en-US" sz="1800" spc="-1" strike="noStrike">
              <a:latin typeface="Arial"/>
            </a:endParaRPr>
          </a:p>
          <a:p>
            <a:pPr lvl="1" marL="343080" indent="-279360">
              <a:lnSpc>
                <a:spcPct val="115000"/>
              </a:lnSpc>
              <a:buClr>
                <a:srgbClr val="000000"/>
              </a:buClr>
              <a:buFont typeface="Helvetica Neue Light"/>
              <a:buChar char="○"/>
            </a:pPr>
            <a:r>
              <a:rPr b="0" lang="en-US" sz="1800" spc="-1" strike="noStrike">
                <a:solidFill>
                  <a:srgbClr val="000000"/>
                </a:solidFill>
                <a:latin typeface="Helvetica Neue Light"/>
                <a:ea typeface="Helvetica Neue Light"/>
              </a:rPr>
              <a:t>Look at the </a:t>
            </a:r>
            <a:r>
              <a:rPr b="0" lang="en-US" sz="1800" spc="-1" strike="noStrike">
                <a:solidFill>
                  <a:srgbClr val="000000"/>
                </a:solidFill>
                <a:latin typeface="Helvetica Neue Light"/>
                <a:ea typeface="Consolas"/>
              </a:rPr>
              <a:t>student-environments</a:t>
            </a:r>
            <a:r>
              <a:rPr b="0" lang="en-US" sz="1800" spc="-1" strike="noStrike">
                <a:solidFill>
                  <a:srgbClr val="000000"/>
                </a:solidFill>
                <a:latin typeface="Helvetica Neue Light"/>
                <a:ea typeface="Helvetica Neue Light"/>
              </a:rPr>
              <a:t> terraform code in the repo. This is how I set up all of your student accounts/aliases in AWS in prep for this course. Can you identify ways that could be used to improve this terraform?</a:t>
            </a:r>
            <a:endParaRPr b="0" lang="en-US" sz="1800" spc="-1" strike="noStrike">
              <a:latin typeface="Arial"/>
            </a:endParaRPr>
          </a:p>
          <a:p>
            <a:pPr lvl="1" marL="343080" indent="-279360">
              <a:lnSpc>
                <a:spcPct val="115000"/>
              </a:lnSpc>
              <a:buClr>
                <a:srgbClr val="000000"/>
              </a:buClr>
              <a:buFont typeface="Helvetica Neue Light"/>
              <a:buChar char="○"/>
            </a:pPr>
            <a:r>
              <a:rPr b="0" lang="en-US" sz="1800" spc="-1" strike="noStrike">
                <a:solidFill>
                  <a:srgbClr val="000000"/>
                </a:solidFill>
                <a:latin typeface="Helvetica Neue Light"/>
                <a:ea typeface="Helvetica Neue Light"/>
              </a:rPr>
              <a:t>Terraform gotchas: </a:t>
            </a:r>
            <a:r>
              <a:rPr b="0" lang="en-US" sz="1800" spc="-1" strike="noStrike" u="sng">
                <a:solidFill>
                  <a:srgbClr val="0000ff"/>
                </a:solidFill>
                <a:uFillTx/>
                <a:latin typeface="Helvetica Neue Light"/>
                <a:ea typeface="Helvetica Neue Light"/>
                <a:hlinkClick r:id="rId1"/>
              </a:rPr>
              <a:t>https://blog.gruntwork.io/terraform-tips-tricks-loops-if-statements-and-gotchas-f739bbae55f9</a:t>
            </a:r>
            <a:r>
              <a:rPr b="0" lang="en-US" sz="1800" spc="-1" strike="noStrike">
                <a:solidFill>
                  <a:srgbClr val="000000"/>
                </a:solidFill>
                <a:latin typeface="Helvetica Neue Light"/>
                <a:ea typeface="Helvetica Neue Light"/>
              </a:rPr>
              <a:t> and </a:t>
            </a:r>
            <a:r>
              <a:rPr b="0" lang="en-US" sz="1800" spc="-1" strike="noStrike" u="sng">
                <a:solidFill>
                  <a:srgbClr val="0000ff"/>
                </a:solidFill>
                <a:uFillTx/>
                <a:latin typeface="Helvetica Neue Light"/>
                <a:ea typeface="Helvetica Neue Light"/>
                <a:hlinkClick r:id="rId2"/>
              </a:rPr>
              <a:t>https://heap.io/blog/engineering/terraform-gotchas</a:t>
            </a:r>
            <a:r>
              <a:rPr b="0" lang="en-US" sz="1800" spc="-1" strike="noStrike">
                <a:solidFill>
                  <a:srgbClr val="000000"/>
                </a:solidFill>
                <a:latin typeface="Helvetica Neue Light"/>
                <a:ea typeface="Helvetica Neue Light"/>
              </a:rPr>
              <a:t> </a:t>
            </a:r>
            <a:endParaRPr b="0" lang="en-US" sz="1800" spc="-1" strike="noStrike">
              <a:latin typeface="Arial"/>
            </a:endParaRPr>
          </a:p>
          <a:p>
            <a:pPr>
              <a:lnSpc>
                <a:spcPct val="115000"/>
              </a:lnSpc>
              <a:tabLst>
                <a:tab algn="l" pos="0"/>
              </a:tabLst>
            </a:pPr>
            <a:endParaRPr b="0" lang="en-US" sz="1800" spc="-1" strike="noStrike">
              <a:latin typeface="Arial"/>
            </a:endParaRPr>
          </a:p>
        </p:txBody>
      </p:sp>
      <p:sp>
        <p:nvSpPr>
          <p:cNvPr id="683" name="PlaceHolder 3"/>
          <p:cNvSpPr>
            <a:spLocks noGrp="1"/>
          </p:cNvSpPr>
          <p:nvPr>
            <p:ph type="sldNum"/>
          </p:nvPr>
        </p:nvSpPr>
        <p:spPr>
          <a:xfrm>
            <a:off x="8510760" y="4880160"/>
            <a:ext cx="624600" cy="222840"/>
          </a:xfrm>
          <a:prstGeom prst="rect">
            <a:avLst/>
          </a:prstGeom>
          <a:noFill/>
          <a:ln w="0">
            <a:noFill/>
          </a:ln>
        </p:spPr>
        <p:txBody>
          <a:bodyPr lIns="68400" rIns="68400" tIns="34200" bIns="34200" anchor="ctr">
            <a:noAutofit/>
          </a:bodyPr>
          <a:p>
            <a:pPr algn="ctr">
              <a:lnSpc>
                <a:spcPct val="100000"/>
              </a:lnSpc>
              <a:tabLst>
                <a:tab algn="l" pos="0"/>
              </a:tabLst>
            </a:pPr>
            <a:fld id="{F09E2B24-4AAD-4FFB-A376-6A29CA2E68F0}" type="slidenum">
              <a:rPr b="0" lang="en-US" sz="1200" spc="-1" strike="noStrike">
                <a:solidFill>
                  <a:srgbClr val="ffffff"/>
                </a:solidFill>
                <a:latin typeface="Helvetica Neue Light"/>
                <a:ea typeface="Helvetica Neue Light"/>
              </a:rPr>
              <a:t>&lt;number&gt;</a:t>
            </a:fld>
            <a:endParaRPr b="0" lang="en-US" sz="1200" spc="-1" strike="noStrike">
              <a:latin typeface="Times New Roman"/>
            </a:endParaRPr>
          </a:p>
        </p:txBody>
      </p:sp>
    </p:spTree>
  </p:cSld>
  <mc:AlternateContent>
    <mc:Choice Requires="p14">
      <p:transition spd="slow" p14:dur="2000"/>
    </mc:Choice>
    <mc:Fallback>
      <p:transition spd="slow"/>
    </mc:Fallback>
  </mc:AlternateContent>
</p:sld>
</file>

<file path=ppt/slides/slide10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84" name="PlaceHolder 1"/>
          <p:cNvSpPr>
            <a:spLocks noGrp="1"/>
          </p:cNvSpPr>
          <p:nvPr>
            <p:ph type="title"/>
          </p:nvPr>
        </p:nvSpPr>
        <p:spPr>
          <a:xfrm>
            <a:off x="714240" y="243000"/>
            <a:ext cx="8422920" cy="680040"/>
          </a:xfrm>
          <a:prstGeom prst="rect">
            <a:avLst/>
          </a:prstGeom>
          <a:noFill/>
          <a:ln w="0">
            <a:noFill/>
          </a:ln>
        </p:spPr>
        <p:txBody>
          <a:bodyPr lIns="68400" rIns="68400" tIns="34200" bIns="34200" anchor="ctr">
            <a:noAutofit/>
          </a:bodyPr>
          <a:p>
            <a:pPr>
              <a:lnSpc>
                <a:spcPct val="90000"/>
              </a:lnSpc>
            </a:pPr>
            <a:r>
              <a:rPr b="0" lang="en-US" sz="2400" spc="-1" strike="noStrike">
                <a:solidFill>
                  <a:srgbClr val="233445"/>
                </a:solidFill>
                <a:latin typeface="Helvetica Neue Light"/>
                <a:ea typeface="Helvetica Neue Light"/>
              </a:rPr>
              <a:t>Terraform and Security </a:t>
            </a:r>
            <a:endParaRPr b="0" lang="en-US" sz="2400" spc="-1" strike="noStrike">
              <a:latin typeface="Arial"/>
            </a:endParaRPr>
          </a:p>
        </p:txBody>
      </p:sp>
      <p:sp>
        <p:nvSpPr>
          <p:cNvPr id="685" name="PlaceHolder 2"/>
          <p:cNvSpPr>
            <a:spLocks noGrp="1"/>
          </p:cNvSpPr>
          <p:nvPr>
            <p:ph/>
          </p:nvPr>
        </p:nvSpPr>
        <p:spPr>
          <a:xfrm>
            <a:off x="621000" y="1134000"/>
            <a:ext cx="7882920" cy="3508920"/>
          </a:xfrm>
          <a:prstGeom prst="rect">
            <a:avLst/>
          </a:prstGeom>
          <a:noFill/>
          <a:ln w="0">
            <a:noFill/>
          </a:ln>
        </p:spPr>
        <p:txBody>
          <a:bodyPr lIns="67680" rIns="68400" tIns="35280" bIns="34200" anchor="t">
            <a:noAutofit/>
          </a:bodyPr>
          <a:p>
            <a:pPr marL="457200" indent="-343080">
              <a:lnSpc>
                <a:spcPct val="90000"/>
              </a:lnSpc>
              <a:spcBef>
                <a:spcPts val="799"/>
              </a:spcBef>
              <a:buClr>
                <a:srgbClr val="3f3f3f"/>
              </a:buClr>
              <a:buFont typeface="Helvetica Neue Light"/>
              <a:buChar char="•"/>
            </a:pPr>
            <a:r>
              <a:rPr b="1" lang="en-US" sz="1800" spc="-1" strike="noStrike">
                <a:solidFill>
                  <a:srgbClr val="3f3f3f"/>
                </a:solidFill>
                <a:latin typeface="Helvetica Neue Light"/>
                <a:ea typeface="Helvetica Neue Light"/>
              </a:rPr>
              <a:t>At resource level:</a:t>
            </a:r>
            <a:endParaRPr b="0" lang="en-US" sz="1800" spc="-1" strike="noStrike">
              <a:latin typeface="Arial"/>
            </a:endParaRPr>
          </a:p>
          <a:p>
            <a:pPr lvl="1" marL="914400" indent="-336600">
              <a:lnSpc>
                <a:spcPct val="90000"/>
              </a:lnSpc>
              <a:spcBef>
                <a:spcPts val="400"/>
              </a:spcBef>
              <a:buClr>
                <a:srgbClr val="3f3f3f"/>
              </a:buClr>
              <a:buFont typeface="Helvetica Neue Light"/>
              <a:buChar char="•"/>
            </a:pPr>
            <a:r>
              <a:rPr b="0" lang="en-US" sz="1700" spc="-1" strike="noStrike">
                <a:solidFill>
                  <a:srgbClr val="3f3f3f"/>
                </a:solidFill>
                <a:latin typeface="Helvetica Neue Light"/>
                <a:ea typeface="Helvetica Neue Light"/>
              </a:rPr>
              <a:t>Follow best practices of your cloud provider</a:t>
            </a:r>
            <a:endParaRPr b="0" lang="en-US" sz="1700" spc="-1" strike="noStrike">
              <a:latin typeface="Arial"/>
            </a:endParaRPr>
          </a:p>
          <a:p>
            <a:pPr lvl="1" marL="914400" indent="-336600">
              <a:lnSpc>
                <a:spcPct val="90000"/>
              </a:lnSpc>
              <a:spcBef>
                <a:spcPts val="400"/>
              </a:spcBef>
              <a:buClr>
                <a:srgbClr val="3f3f3f"/>
              </a:buClr>
              <a:buFont typeface="Helvetica Neue Light"/>
              <a:buChar char="•"/>
            </a:pPr>
            <a:r>
              <a:rPr b="0" lang="en-US" sz="1700" spc="-1" strike="noStrike">
                <a:solidFill>
                  <a:srgbClr val="3f3f3f"/>
                </a:solidFill>
                <a:latin typeface="Helvetica Neue Light"/>
                <a:ea typeface="Helvetica Neue Light"/>
              </a:rPr>
              <a:t>Use HTTPS/TLS</a:t>
            </a:r>
            <a:endParaRPr b="0" lang="en-US" sz="1700" spc="-1" strike="noStrike">
              <a:latin typeface="Arial"/>
            </a:endParaRPr>
          </a:p>
          <a:p>
            <a:pPr lvl="1" marL="914400" indent="-336600">
              <a:lnSpc>
                <a:spcPct val="90000"/>
              </a:lnSpc>
              <a:spcBef>
                <a:spcPts val="400"/>
              </a:spcBef>
              <a:buClr>
                <a:srgbClr val="3f3f3f"/>
              </a:buClr>
              <a:buFont typeface="Helvetica Neue Light"/>
              <a:buChar char="•"/>
            </a:pPr>
            <a:r>
              <a:rPr b="0" lang="en-US" sz="1700" spc="-1" strike="noStrike">
                <a:solidFill>
                  <a:srgbClr val="3f3f3f"/>
                </a:solidFill>
                <a:latin typeface="Helvetica Neue Light"/>
                <a:ea typeface="Helvetica Neue Light"/>
              </a:rPr>
              <a:t>Don’t leave unused ports open</a:t>
            </a:r>
            <a:endParaRPr b="0" lang="en-US" sz="1700" spc="-1" strike="noStrike">
              <a:latin typeface="Arial"/>
            </a:endParaRPr>
          </a:p>
          <a:p>
            <a:pPr lvl="1" marL="914400" indent="-336600">
              <a:lnSpc>
                <a:spcPct val="90000"/>
              </a:lnSpc>
              <a:spcBef>
                <a:spcPts val="400"/>
              </a:spcBef>
              <a:buClr>
                <a:srgbClr val="3f3f3f"/>
              </a:buClr>
              <a:buFont typeface="Helvetica Neue Light"/>
              <a:buChar char="•"/>
            </a:pPr>
            <a:r>
              <a:rPr b="0" lang="en-US" sz="1700" spc="-1" strike="noStrike">
                <a:solidFill>
                  <a:srgbClr val="3f3f3f"/>
                </a:solidFill>
                <a:latin typeface="Helvetica Neue Light"/>
                <a:ea typeface="Helvetica Neue Light"/>
              </a:rPr>
              <a:t>Encrypt EVERYTHING!</a:t>
            </a:r>
            <a:endParaRPr b="0" lang="en-US" sz="1700" spc="-1" strike="noStrike">
              <a:latin typeface="Arial"/>
            </a:endParaRPr>
          </a:p>
          <a:p>
            <a:pPr marL="457200" indent="-343080">
              <a:lnSpc>
                <a:spcPct val="90000"/>
              </a:lnSpc>
              <a:spcBef>
                <a:spcPts val="799"/>
              </a:spcBef>
              <a:buClr>
                <a:srgbClr val="3f3f3f"/>
              </a:buClr>
              <a:buFont typeface="Helvetica Neue Light"/>
              <a:buChar char="•"/>
            </a:pPr>
            <a:r>
              <a:rPr b="1" lang="en-US" sz="1800" spc="-1" strike="noStrike">
                <a:solidFill>
                  <a:srgbClr val="3f3f3f"/>
                </a:solidFill>
                <a:latin typeface="Helvetica Neue Light"/>
                <a:ea typeface="Helvetica Neue Light"/>
              </a:rPr>
              <a:t>At code level:</a:t>
            </a:r>
            <a:endParaRPr b="0" lang="en-US" sz="1800" spc="-1" strike="noStrike">
              <a:latin typeface="Arial"/>
            </a:endParaRPr>
          </a:p>
          <a:p>
            <a:pPr lvl="1" marL="914400" indent="-336600">
              <a:lnSpc>
                <a:spcPct val="90000"/>
              </a:lnSpc>
              <a:spcBef>
                <a:spcPts val="400"/>
              </a:spcBef>
              <a:buClr>
                <a:srgbClr val="3f3f3f"/>
              </a:buClr>
              <a:buFont typeface="Helvetica Neue Light"/>
              <a:buChar char="•"/>
            </a:pPr>
            <a:r>
              <a:rPr b="0" lang="en-US" sz="1700" spc="-1" strike="noStrike">
                <a:solidFill>
                  <a:srgbClr val="3f3f3f"/>
                </a:solidFill>
                <a:latin typeface="Helvetica Neue Light"/>
                <a:ea typeface="Helvetica Neue Light"/>
              </a:rPr>
              <a:t>Don’t pass secrets in plain text</a:t>
            </a:r>
            <a:endParaRPr b="0" lang="en-US" sz="1700" spc="-1" strike="noStrike">
              <a:latin typeface="Arial"/>
            </a:endParaRPr>
          </a:p>
          <a:p>
            <a:pPr lvl="1" marL="914400" indent="-336600">
              <a:lnSpc>
                <a:spcPct val="90000"/>
              </a:lnSpc>
              <a:spcBef>
                <a:spcPts val="400"/>
              </a:spcBef>
              <a:buClr>
                <a:srgbClr val="3f3f3f"/>
              </a:buClr>
              <a:buFont typeface="Helvetica Neue Light"/>
              <a:buChar char="•"/>
            </a:pPr>
            <a:r>
              <a:rPr b="0" lang="en-US" sz="1700" spc="-1" strike="noStrike">
                <a:solidFill>
                  <a:srgbClr val="3f3f3f"/>
                </a:solidFill>
                <a:latin typeface="Helvetica Neue Light"/>
                <a:ea typeface="Helvetica Neue Light"/>
              </a:rPr>
              <a:t>Write modules for commonly used configurations</a:t>
            </a:r>
            <a:endParaRPr b="0" lang="en-US" sz="1700" spc="-1" strike="noStrike">
              <a:latin typeface="Arial"/>
            </a:endParaRPr>
          </a:p>
          <a:p>
            <a:pPr lvl="1" marL="914400" indent="-336600">
              <a:lnSpc>
                <a:spcPct val="90000"/>
              </a:lnSpc>
              <a:spcBef>
                <a:spcPts val="400"/>
              </a:spcBef>
              <a:buClr>
                <a:srgbClr val="3f3f3f"/>
              </a:buClr>
              <a:buFont typeface="Helvetica Neue Light"/>
              <a:buChar char="•"/>
            </a:pPr>
            <a:r>
              <a:rPr b="0" lang="en-US" sz="1700" spc="-1" strike="noStrike">
                <a:solidFill>
                  <a:srgbClr val="3f3f3f"/>
                </a:solidFill>
                <a:latin typeface="Helvetica Neue Light"/>
                <a:ea typeface="Helvetica Neue Light"/>
              </a:rPr>
              <a:t>Use a static code scanner</a:t>
            </a:r>
            <a:endParaRPr b="0" lang="en-US" sz="1700" spc="-1" strike="noStrike">
              <a:latin typeface="Arial"/>
            </a:endParaRPr>
          </a:p>
          <a:p>
            <a:pPr lvl="1" marL="914400" indent="-336600">
              <a:lnSpc>
                <a:spcPct val="90000"/>
              </a:lnSpc>
              <a:spcBef>
                <a:spcPts val="400"/>
              </a:spcBef>
              <a:buClr>
                <a:srgbClr val="3f3f3f"/>
              </a:buClr>
              <a:buFont typeface="Helvetica Neue Light"/>
              <a:buChar char="•"/>
            </a:pPr>
            <a:r>
              <a:rPr b="0" lang="en-US" sz="1700" spc="-1" strike="noStrike">
                <a:solidFill>
                  <a:srgbClr val="3f3f3f"/>
                </a:solidFill>
                <a:latin typeface="Helvetica Neue Light"/>
                <a:ea typeface="Helvetica Neue Light"/>
              </a:rPr>
              <a:t>Tag EVERYTHING!</a:t>
            </a:r>
            <a:endParaRPr b="0" lang="en-US" sz="1700" spc="-1" strike="noStrike">
              <a:latin typeface="Arial"/>
            </a:endParaRPr>
          </a:p>
        </p:txBody>
      </p:sp>
      <p:sp>
        <p:nvSpPr>
          <p:cNvPr id="686" name="PlaceHolder 3"/>
          <p:cNvSpPr>
            <a:spLocks noGrp="1"/>
          </p:cNvSpPr>
          <p:nvPr>
            <p:ph type="sldNum"/>
          </p:nvPr>
        </p:nvSpPr>
        <p:spPr>
          <a:xfrm>
            <a:off x="8505000" y="4902840"/>
            <a:ext cx="624600" cy="222840"/>
          </a:xfrm>
          <a:prstGeom prst="rect">
            <a:avLst/>
          </a:prstGeom>
          <a:noFill/>
          <a:ln w="0">
            <a:noFill/>
          </a:ln>
        </p:spPr>
        <p:txBody>
          <a:bodyPr lIns="68400" rIns="68400" tIns="34200" bIns="34200" anchor="ctr">
            <a:noAutofit/>
          </a:bodyPr>
          <a:p>
            <a:pPr algn="ctr">
              <a:lnSpc>
                <a:spcPct val="100000"/>
              </a:lnSpc>
              <a:tabLst>
                <a:tab algn="l" pos="0"/>
              </a:tabLst>
            </a:pPr>
            <a:fld id="{7DF4D3E6-048A-4756-8514-B3E3AB87E92B}" type="slidenum">
              <a:rPr b="0" lang="en-US" sz="1200" spc="-1" strike="noStrike">
                <a:solidFill>
                  <a:srgbClr val="ffffff"/>
                </a:solidFill>
                <a:latin typeface="Helvetica Neue Light"/>
                <a:ea typeface="Helvetica Neue Light"/>
              </a:rPr>
              <a:t>&lt;number&gt;</a:t>
            </a:fld>
            <a:endParaRPr b="0" lang="en-US" sz="1200" spc="-1" strike="noStrike">
              <a:latin typeface="Times New Roman"/>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2" name="PlaceHolder 1"/>
          <p:cNvSpPr>
            <a:spLocks noGrp="1"/>
          </p:cNvSpPr>
          <p:nvPr>
            <p:ph type="title"/>
          </p:nvPr>
        </p:nvSpPr>
        <p:spPr>
          <a:xfrm>
            <a:off x="714240" y="243000"/>
            <a:ext cx="8422920" cy="680040"/>
          </a:xfrm>
          <a:prstGeom prst="rect">
            <a:avLst/>
          </a:prstGeom>
          <a:noFill/>
          <a:ln w="0">
            <a:noFill/>
          </a:ln>
        </p:spPr>
        <p:txBody>
          <a:bodyPr lIns="68400" rIns="68400" tIns="34200" bIns="34200" anchor="ctr">
            <a:noAutofit/>
          </a:bodyPr>
          <a:p>
            <a:pPr>
              <a:lnSpc>
                <a:spcPct val="90000"/>
              </a:lnSpc>
              <a:tabLst>
                <a:tab algn="l" pos="0"/>
              </a:tabLst>
            </a:pPr>
            <a:r>
              <a:rPr b="1" lang="en-US" sz="2400" spc="-1" strike="noStrike">
                <a:solidFill>
                  <a:srgbClr val="233445"/>
                </a:solidFill>
                <a:latin typeface="Helvetica Neue"/>
                <a:ea typeface="Helvetica Neue"/>
              </a:rPr>
              <a:t>Introductions: First You, Then Me</a:t>
            </a:r>
            <a:endParaRPr b="0" lang="en-US" sz="2400" spc="-1" strike="noStrike">
              <a:latin typeface="Arial"/>
            </a:endParaRPr>
          </a:p>
        </p:txBody>
      </p:sp>
      <p:sp>
        <p:nvSpPr>
          <p:cNvPr id="363" name="PlaceHolder 2"/>
          <p:cNvSpPr>
            <a:spLocks noGrp="1"/>
          </p:cNvSpPr>
          <p:nvPr>
            <p:ph/>
          </p:nvPr>
        </p:nvSpPr>
        <p:spPr>
          <a:xfrm>
            <a:off x="621000" y="1134000"/>
            <a:ext cx="7882920" cy="3508920"/>
          </a:xfrm>
          <a:prstGeom prst="rect">
            <a:avLst/>
          </a:prstGeom>
          <a:noFill/>
          <a:ln w="0">
            <a:noFill/>
          </a:ln>
        </p:spPr>
        <p:txBody>
          <a:bodyPr lIns="67680" rIns="68400" tIns="35280" bIns="34200" anchor="t">
            <a:noAutofit/>
          </a:bodyPr>
          <a:p>
            <a:pPr marL="343080" indent="-279360">
              <a:lnSpc>
                <a:spcPct val="115000"/>
              </a:lnSpc>
              <a:buClr>
                <a:srgbClr val="000000"/>
              </a:buClr>
              <a:buFont typeface="Helvetica Neue Light"/>
              <a:buChar char="●"/>
            </a:pPr>
            <a:r>
              <a:rPr b="0" lang="en-US" sz="2400" spc="-1" strike="noStrike">
                <a:solidFill>
                  <a:srgbClr val="000000"/>
                </a:solidFill>
                <a:latin typeface="Helvetica Neue Light"/>
                <a:ea typeface="Helvetica Neue Light"/>
              </a:rPr>
              <a:t>Name</a:t>
            </a:r>
            <a:endParaRPr b="0" lang="en-US" sz="2400" spc="-1" strike="noStrike">
              <a:latin typeface="Arial"/>
            </a:endParaRPr>
          </a:p>
          <a:p>
            <a:pPr>
              <a:lnSpc>
                <a:spcPct val="115000"/>
              </a:lnSpc>
            </a:pPr>
            <a:endParaRPr b="0" lang="en-US" sz="2400" spc="-1" strike="noStrike">
              <a:latin typeface="Arial"/>
            </a:endParaRPr>
          </a:p>
          <a:p>
            <a:pPr marL="343080" indent="-254160">
              <a:lnSpc>
                <a:spcPct val="115000"/>
              </a:lnSpc>
              <a:buClr>
                <a:srgbClr val="000000"/>
              </a:buClr>
              <a:buFont typeface="Lato"/>
              <a:buChar char="●"/>
            </a:pPr>
            <a:r>
              <a:rPr b="0" lang="en-US" sz="2400" spc="-1" strike="noStrike">
                <a:solidFill>
                  <a:srgbClr val="000000"/>
                </a:solidFill>
                <a:latin typeface="Helvetica Neue Light"/>
                <a:ea typeface="Helvetica Neue Light"/>
              </a:rPr>
              <a:t>Job Role</a:t>
            </a:r>
            <a:endParaRPr b="0" lang="en-US" sz="2400" spc="-1" strike="noStrike">
              <a:latin typeface="Arial"/>
            </a:endParaRPr>
          </a:p>
          <a:p>
            <a:pPr>
              <a:lnSpc>
                <a:spcPct val="115000"/>
              </a:lnSpc>
            </a:pPr>
            <a:endParaRPr b="0" lang="en-US" sz="2400" spc="-1" strike="noStrike">
              <a:latin typeface="Arial"/>
            </a:endParaRPr>
          </a:p>
          <a:p>
            <a:pPr marL="343080" indent="-254160">
              <a:lnSpc>
                <a:spcPct val="115000"/>
              </a:lnSpc>
              <a:buClr>
                <a:srgbClr val="000000"/>
              </a:buClr>
              <a:buFont typeface="Lato"/>
              <a:buChar char="●"/>
            </a:pPr>
            <a:r>
              <a:rPr b="0" lang="en-US" sz="2400" spc="-1" strike="noStrike">
                <a:solidFill>
                  <a:srgbClr val="000000"/>
                </a:solidFill>
                <a:latin typeface="Helvetica Neue Light"/>
                <a:ea typeface="Helvetica Neue Light"/>
              </a:rPr>
              <a:t>What do you hope to get out of the course?</a:t>
            </a:r>
            <a:endParaRPr b="0" lang="en-US" sz="2400" spc="-1" strike="noStrike">
              <a:latin typeface="Arial"/>
            </a:endParaRPr>
          </a:p>
          <a:p>
            <a:pPr>
              <a:lnSpc>
                <a:spcPct val="115000"/>
              </a:lnSpc>
            </a:pPr>
            <a:endParaRPr b="0" lang="en-US" sz="2400" spc="-1" strike="noStrike">
              <a:latin typeface="Arial"/>
            </a:endParaRPr>
          </a:p>
          <a:p>
            <a:pPr marL="343080" indent="-254160">
              <a:lnSpc>
                <a:spcPct val="115000"/>
              </a:lnSpc>
              <a:buClr>
                <a:srgbClr val="000000"/>
              </a:buClr>
              <a:buFont typeface="Lato"/>
              <a:buChar char="●"/>
            </a:pPr>
            <a:r>
              <a:rPr b="0" lang="en-US" sz="2400" spc="-1" strike="noStrike">
                <a:solidFill>
                  <a:srgbClr val="000000"/>
                </a:solidFill>
                <a:latin typeface="Helvetica Neue Light"/>
                <a:ea typeface="Helvetica Neue Light"/>
              </a:rPr>
              <a:t>Fun Fact</a:t>
            </a:r>
            <a:endParaRPr b="0" lang="en-US" sz="2400" spc="-1" strike="noStrike">
              <a:latin typeface="Arial"/>
            </a:endParaRPr>
          </a:p>
        </p:txBody>
      </p:sp>
      <p:sp>
        <p:nvSpPr>
          <p:cNvPr id="364" name="PlaceHolder 3"/>
          <p:cNvSpPr>
            <a:spLocks noGrp="1"/>
          </p:cNvSpPr>
          <p:nvPr>
            <p:ph type="sldNum"/>
          </p:nvPr>
        </p:nvSpPr>
        <p:spPr>
          <a:xfrm>
            <a:off x="8505000" y="4902840"/>
            <a:ext cx="624600" cy="222840"/>
          </a:xfrm>
          <a:prstGeom prst="rect">
            <a:avLst/>
          </a:prstGeom>
          <a:noFill/>
          <a:ln w="0">
            <a:noFill/>
          </a:ln>
        </p:spPr>
        <p:txBody>
          <a:bodyPr lIns="68400" rIns="68400" tIns="34200" bIns="34200" anchor="ctr">
            <a:noAutofit/>
          </a:bodyPr>
          <a:p>
            <a:pPr algn="ctr">
              <a:lnSpc>
                <a:spcPct val="100000"/>
              </a:lnSpc>
              <a:tabLst>
                <a:tab algn="l" pos="0"/>
              </a:tabLst>
            </a:pPr>
            <a:fld id="{E90143C1-7422-45D3-8454-42F61BC15F88}" type="slidenum">
              <a:rPr b="0" lang="en-US" sz="1200" spc="-1" strike="noStrike">
                <a:solidFill>
                  <a:srgbClr val="ffffff"/>
                </a:solidFill>
                <a:latin typeface="Helvetica Neue Light"/>
                <a:ea typeface="Helvetica Neue Light"/>
              </a:rPr>
              <a:t>&lt;number&gt;</a:t>
            </a:fld>
            <a:endParaRPr b="0" lang="en-US" sz="1200" spc="-1" strike="noStrike">
              <a:latin typeface="Times New Roman"/>
            </a:endParaRPr>
          </a:p>
        </p:txBody>
      </p:sp>
    </p:spTree>
  </p:cSld>
  <mc:AlternateContent>
    <mc:Choice Requires="p14">
      <p:transition spd="slow" p14:dur="2000"/>
    </mc:Choice>
    <mc:Fallback>
      <p:transition spd="slow"/>
    </mc:Fallback>
  </mc:AlternateContent>
  <p:timing>
    <p:tnLst>
      <p:par>
        <p:cTn id="59" dur="indefinite" restart="never" nodeType="tmRoot">
          <p:childTnLst>
            <p:seq>
              <p:cTn id="60" dur="indefinite" nodeType="mainSeq">
                <p:childTnLst>
                  <p:par>
                    <p:cTn id="61" fill="hold">
                      <p:stCondLst>
                        <p:cond delay="indefinite"/>
                      </p:stCondLst>
                      <p:childTnLst>
                        <p:par>
                          <p:cTn id="62" fill="hold">
                            <p:stCondLst>
                              <p:cond delay="0"/>
                            </p:stCondLst>
                            <p:childTnLst>
                              <p:par>
                                <p:cTn id="63" nodeType="clickEffect" fill="hold" presetClass="entr" presetID="10">
                                  <p:stCondLst>
                                    <p:cond delay="0"/>
                                  </p:stCondLst>
                                  <p:childTnLst>
                                    <p:set>
                                      <p:cBhvr>
                                        <p:cTn id="64" dur="1" fill="hold">
                                          <p:stCondLst>
                                            <p:cond delay="0"/>
                                          </p:stCondLst>
                                        </p:cTn>
                                        <p:tgtEl>
                                          <p:spTgt spid="363"/>
                                        </p:tgtEl>
                                        <p:attrNameLst>
                                          <p:attrName>style.visibility</p:attrName>
                                        </p:attrNameLst>
                                      </p:cBhvr>
                                      <p:to>
                                        <p:strVal val="visible"/>
                                      </p:to>
                                    </p:set>
                                    <p:animEffect filter="fade" transition="in">
                                      <p:cBhvr additive="repl">
                                        <p:cTn id="65" dur="1000"/>
                                        <p:tgtEl>
                                          <p:spTgt spid="363"/>
                                        </p:tgtEl>
                                      </p:cBhvr>
                                    </p:animEffect>
                                  </p:childTnLst>
                                </p:cTn>
                              </p:par>
                            </p:childTnLst>
                          </p:cTn>
                        </p:par>
                      </p:childTnLst>
                    </p:cTn>
                  </p:par>
                  <p:par>
                    <p:cTn id="66" fill="hold">
                      <p:stCondLst>
                        <p:cond delay="indefinite"/>
                      </p:stCondLst>
                      <p:childTnLst>
                        <p:par>
                          <p:cTn id="67" fill="hold">
                            <p:stCondLst>
                              <p:cond delay="0"/>
                            </p:stCondLst>
                            <p:childTnLst>
                              <p:par>
                                <p:cTn id="68" nodeType="clickEffect" fill="hold" presetClass="entr" presetID="1">
                                  <p:stCondLst>
                                    <p:cond delay="0"/>
                                  </p:stCondLst>
                                  <p:childTnLst>
                                    <p:set>
                                      <p:cBhvr>
                                        <p:cTn id="69" dur="1" fill="hold">
                                          <p:stCondLst>
                                            <p:cond delay="0"/>
                                          </p:stCondLst>
                                        </p:cTn>
                                        <p:tgtEl>
                                          <p:spTgt spid="363">
                                            <p:txEl>
                                              <p:pRg st="0" end="0"/>
                                            </p:txEl>
                                          </p:spTgt>
                                        </p:tgtEl>
                                        <p:attrNameLst>
                                          <p:attrName>style.visibility</p:attrName>
                                        </p:attrNameLst>
                                      </p:cBhvr>
                                      <p:to>
                                        <p:strVal val="visible"/>
                                      </p:to>
                                    </p:set>
                                  </p:childTnLst>
                                </p:cTn>
                              </p:par>
                            </p:childTnLst>
                          </p:cTn>
                        </p:par>
                      </p:childTnLst>
                    </p:cTn>
                  </p:par>
                  <p:par>
                    <p:cTn id="70" fill="hold">
                      <p:stCondLst>
                        <p:cond delay="indefinite"/>
                      </p:stCondLst>
                      <p:childTnLst>
                        <p:par>
                          <p:cTn id="71" fill="hold">
                            <p:stCondLst>
                              <p:cond delay="0"/>
                            </p:stCondLst>
                            <p:childTnLst>
                              <p:par>
                                <p:cTn id="72" nodeType="clickEffect" fill="hold" presetClass="entr" presetID="1">
                                  <p:stCondLst>
                                    <p:cond delay="0"/>
                                  </p:stCondLst>
                                  <p:childTnLst>
                                    <p:set>
                                      <p:cBhvr>
                                        <p:cTn id="73" dur="1" fill="hold">
                                          <p:stCondLst>
                                            <p:cond delay="0"/>
                                          </p:stCondLst>
                                        </p:cTn>
                                        <p:tgtEl>
                                          <p:spTgt spid="363">
                                            <p:txEl>
                                              <p:pRg st="2" end="2"/>
                                            </p:txEl>
                                          </p:spTgt>
                                        </p:tgtEl>
                                        <p:attrNameLst>
                                          <p:attrName>style.visibility</p:attrName>
                                        </p:attrNameLst>
                                      </p:cBhvr>
                                      <p:to>
                                        <p:strVal val="visible"/>
                                      </p:to>
                                    </p:set>
                                  </p:childTnLst>
                                </p:cTn>
                              </p:par>
                            </p:childTnLst>
                          </p:cTn>
                        </p:par>
                      </p:childTnLst>
                    </p:cTn>
                  </p:par>
                  <p:par>
                    <p:cTn id="74" fill="hold">
                      <p:stCondLst>
                        <p:cond delay="indefinite"/>
                      </p:stCondLst>
                      <p:childTnLst>
                        <p:par>
                          <p:cTn id="75" fill="hold">
                            <p:stCondLst>
                              <p:cond delay="0"/>
                            </p:stCondLst>
                            <p:childTnLst>
                              <p:par>
                                <p:cTn id="76" nodeType="clickEffect" fill="hold" presetClass="entr" presetID="1">
                                  <p:stCondLst>
                                    <p:cond delay="0"/>
                                  </p:stCondLst>
                                  <p:childTnLst>
                                    <p:set>
                                      <p:cBhvr>
                                        <p:cTn id="77" dur="1" fill="hold">
                                          <p:stCondLst>
                                            <p:cond delay="0"/>
                                          </p:stCondLst>
                                        </p:cTn>
                                        <p:tgtEl>
                                          <p:spTgt spid="363">
                                            <p:txEl>
                                              <p:pRg st="4" end="4"/>
                                            </p:txEl>
                                          </p:spTgt>
                                        </p:tgtEl>
                                        <p:attrNameLst>
                                          <p:attrName>style.visibility</p:attrName>
                                        </p:attrNameLst>
                                      </p:cBhvr>
                                      <p:to>
                                        <p:strVal val="visible"/>
                                      </p:to>
                                    </p:set>
                                  </p:childTnLst>
                                </p:cTn>
                              </p:par>
                            </p:childTnLst>
                          </p:cTn>
                        </p:par>
                      </p:childTnLst>
                    </p:cTn>
                  </p:par>
                  <p:par>
                    <p:cTn id="78" fill="hold">
                      <p:stCondLst>
                        <p:cond delay="indefinite"/>
                      </p:stCondLst>
                      <p:childTnLst>
                        <p:par>
                          <p:cTn id="79" fill="hold">
                            <p:stCondLst>
                              <p:cond delay="0"/>
                            </p:stCondLst>
                            <p:childTnLst>
                              <p:par>
                                <p:cTn id="80" nodeType="clickEffect" fill="hold" presetClass="entr" presetID="1">
                                  <p:stCondLst>
                                    <p:cond delay="0"/>
                                  </p:stCondLst>
                                  <p:childTnLst>
                                    <p:set>
                                      <p:cBhvr>
                                        <p:cTn id="81" dur="1" fill="hold">
                                          <p:stCondLst>
                                            <p:cond delay="0"/>
                                          </p:stCondLst>
                                        </p:cTn>
                                        <p:tgtEl>
                                          <p:spTgt spid="363">
                                            <p:txEl>
                                              <p:pRg st="6" end="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87" name="PlaceHolder 1"/>
          <p:cNvSpPr>
            <a:spLocks noGrp="1"/>
          </p:cNvSpPr>
          <p:nvPr>
            <p:ph type="title"/>
          </p:nvPr>
        </p:nvSpPr>
        <p:spPr>
          <a:xfrm>
            <a:off x="714240" y="243000"/>
            <a:ext cx="8422920" cy="680040"/>
          </a:xfrm>
          <a:prstGeom prst="rect">
            <a:avLst/>
          </a:prstGeom>
          <a:noFill/>
          <a:ln w="0">
            <a:noFill/>
          </a:ln>
        </p:spPr>
        <p:txBody>
          <a:bodyPr lIns="0" rIns="0" tIns="0" bIns="0" anchor="ctr">
            <a:noAutofit/>
          </a:bodyPr>
          <a:p>
            <a:pPr>
              <a:lnSpc>
                <a:spcPct val="90000"/>
              </a:lnSpc>
            </a:pPr>
            <a:r>
              <a:rPr b="0" lang="en-US" sz="2400" spc="-1" strike="noStrike">
                <a:solidFill>
                  <a:srgbClr val="233445"/>
                </a:solidFill>
                <a:latin typeface="Helvetica Neue Light"/>
                <a:ea typeface="Helvetica Neue Light"/>
              </a:rPr>
              <a:t>Terraform Cloud/Enterprise</a:t>
            </a:r>
            <a:endParaRPr b="0" lang="en-US" sz="2400" spc="-1" strike="noStrike">
              <a:latin typeface="Arial"/>
            </a:endParaRPr>
          </a:p>
        </p:txBody>
      </p:sp>
      <p:sp>
        <p:nvSpPr>
          <p:cNvPr id="688" name="PlaceHolder 2"/>
          <p:cNvSpPr>
            <a:spLocks noGrp="1"/>
          </p:cNvSpPr>
          <p:nvPr>
            <p:ph/>
          </p:nvPr>
        </p:nvSpPr>
        <p:spPr>
          <a:xfrm>
            <a:off x="621000" y="1134000"/>
            <a:ext cx="7882920" cy="3508920"/>
          </a:xfrm>
          <a:prstGeom prst="rect">
            <a:avLst/>
          </a:prstGeom>
          <a:noFill/>
          <a:ln w="0">
            <a:noFill/>
          </a:ln>
        </p:spPr>
        <p:txBody>
          <a:bodyPr lIns="0" rIns="0" tIns="0" bIns="0" anchor="t">
            <a:normAutofit fontScale="89000"/>
          </a:bodyPr>
          <a:p>
            <a:pPr marL="432000" indent="-324000">
              <a:lnSpc>
                <a:spcPct val="100000"/>
              </a:lnSpc>
              <a:spcBef>
                <a:spcPts val="1417"/>
              </a:spcBef>
              <a:buClr>
                <a:srgbClr val="000000"/>
              </a:buClr>
              <a:buSzPct val="45000"/>
              <a:buFont typeface="Wingdings" charset="2"/>
              <a:buChar char=""/>
            </a:pPr>
            <a:r>
              <a:rPr b="0" lang="en-US" sz="1800" spc="-1" strike="noStrike">
                <a:solidFill>
                  <a:srgbClr val="000000"/>
                </a:solidFill>
                <a:latin typeface="Helvetica Neue Light"/>
              </a:rPr>
              <a:t>Platform for running Terraform jobs</a:t>
            </a:r>
            <a:endParaRPr b="0" lang="en-US" sz="1800" spc="-1" strike="noStrike">
              <a:latin typeface="Arial"/>
            </a:endParaRPr>
          </a:p>
          <a:p>
            <a:pPr marL="432000" indent="-324000">
              <a:lnSpc>
                <a:spcPct val="100000"/>
              </a:lnSpc>
              <a:spcBef>
                <a:spcPts val="1417"/>
              </a:spcBef>
              <a:buClr>
                <a:srgbClr val="000000"/>
              </a:buClr>
              <a:buSzPct val="45000"/>
              <a:buFont typeface="Wingdings" charset="2"/>
              <a:buChar char=""/>
            </a:pPr>
            <a:r>
              <a:rPr b="0" lang="en-US" sz="1800" spc="-1" strike="noStrike">
                <a:solidFill>
                  <a:srgbClr val="000000"/>
                </a:solidFill>
                <a:latin typeface="Helvetica Neue Light"/>
              </a:rPr>
              <a:t>Same platform, two different configurations:</a:t>
            </a:r>
            <a:endParaRPr b="0" lang="en-US" sz="1800" spc="-1" strike="noStrike">
              <a:latin typeface="Arial"/>
            </a:endParaRPr>
          </a:p>
          <a:p>
            <a:pPr lvl="1" marL="864000" indent="-324000">
              <a:lnSpc>
                <a:spcPct val="100000"/>
              </a:lnSpc>
              <a:spcBef>
                <a:spcPts val="1134"/>
              </a:spcBef>
              <a:buClr>
                <a:srgbClr val="000000"/>
              </a:buClr>
              <a:buSzPct val="75000"/>
              <a:buFont typeface="Wingdings" charset="2"/>
              <a:buChar char=""/>
            </a:pPr>
            <a:r>
              <a:rPr b="0" lang="en-US" sz="1800" spc="-1" strike="noStrike">
                <a:solidFill>
                  <a:srgbClr val="000000"/>
                </a:solidFill>
                <a:latin typeface="Helvetica Neue Light"/>
              </a:rPr>
              <a:t>Cloud</a:t>
            </a:r>
            <a:endParaRPr b="0" lang="en-US" sz="1800" spc="-1" strike="noStrike">
              <a:latin typeface="Arial"/>
            </a:endParaRPr>
          </a:p>
          <a:p>
            <a:pPr lvl="2" marL="1296000" indent="-288000">
              <a:lnSpc>
                <a:spcPct val="100000"/>
              </a:lnSpc>
              <a:spcBef>
                <a:spcPts val="850"/>
              </a:spcBef>
              <a:buClr>
                <a:srgbClr val="000000"/>
              </a:buClr>
              <a:buSzPct val="45000"/>
              <a:buFont typeface="Wingdings" charset="2"/>
              <a:buChar char=""/>
            </a:pPr>
            <a:r>
              <a:rPr b="0" lang="en-US" sz="1800" spc="-1" strike="noStrike">
                <a:solidFill>
                  <a:srgbClr val="000000"/>
                </a:solidFill>
                <a:latin typeface="Helvetica Neue Light"/>
              </a:rPr>
              <a:t>You write the Terraform code</a:t>
            </a:r>
            <a:endParaRPr b="0" lang="en-US" sz="1800" spc="-1" strike="noStrike">
              <a:latin typeface="Arial"/>
            </a:endParaRPr>
          </a:p>
          <a:p>
            <a:pPr lvl="2" marL="1296000" indent="-288000">
              <a:lnSpc>
                <a:spcPct val="100000"/>
              </a:lnSpc>
              <a:spcBef>
                <a:spcPts val="850"/>
              </a:spcBef>
              <a:buClr>
                <a:srgbClr val="000000"/>
              </a:buClr>
              <a:buSzPct val="45000"/>
              <a:buFont typeface="Wingdings" charset="2"/>
              <a:buChar char=""/>
            </a:pPr>
            <a:r>
              <a:rPr b="0" lang="en-US" sz="1800" spc="-1" strike="noStrike">
                <a:solidFill>
                  <a:srgbClr val="000000"/>
                </a:solidFill>
                <a:latin typeface="Helvetica Neue Light"/>
              </a:rPr>
              <a:t>You configure the runtime (Env vars, deploy conditions, etc.)</a:t>
            </a:r>
            <a:endParaRPr b="0" lang="en-US" sz="1800" spc="-1" strike="noStrike">
              <a:latin typeface="Arial"/>
            </a:endParaRPr>
          </a:p>
          <a:p>
            <a:pPr lvl="2" marL="1296000" indent="-288000">
              <a:lnSpc>
                <a:spcPct val="100000"/>
              </a:lnSpc>
              <a:spcBef>
                <a:spcPts val="850"/>
              </a:spcBef>
              <a:buClr>
                <a:srgbClr val="000000"/>
              </a:buClr>
              <a:buSzPct val="45000"/>
              <a:buFont typeface="Wingdings" charset="2"/>
              <a:buChar char=""/>
            </a:pPr>
            <a:r>
              <a:rPr b="0" lang="en-US" sz="1800" spc="-1" strike="noStrike">
                <a:solidFill>
                  <a:srgbClr val="000000"/>
                </a:solidFill>
                <a:latin typeface="Helvetica Neue Light"/>
              </a:rPr>
              <a:t>Hashicorp runs/manages the platform</a:t>
            </a:r>
            <a:endParaRPr b="0" lang="en-US" sz="1800" spc="-1" strike="noStrike">
              <a:latin typeface="Arial"/>
            </a:endParaRPr>
          </a:p>
          <a:p>
            <a:pPr lvl="1" marL="864000" indent="-324000">
              <a:lnSpc>
                <a:spcPct val="100000"/>
              </a:lnSpc>
              <a:spcBef>
                <a:spcPts val="1134"/>
              </a:spcBef>
              <a:buClr>
                <a:srgbClr val="000000"/>
              </a:buClr>
              <a:buSzPct val="75000"/>
              <a:buFont typeface="Wingdings" charset="2"/>
              <a:buChar char=""/>
            </a:pPr>
            <a:r>
              <a:rPr b="0" lang="en-US" sz="1800" spc="-1" strike="noStrike">
                <a:solidFill>
                  <a:srgbClr val="000000"/>
                </a:solidFill>
                <a:latin typeface="Helvetica Neue Light"/>
              </a:rPr>
              <a:t>Enterprise</a:t>
            </a:r>
            <a:endParaRPr b="0" lang="en-US" sz="1800" spc="-1" strike="noStrike">
              <a:latin typeface="Arial"/>
            </a:endParaRPr>
          </a:p>
          <a:p>
            <a:pPr lvl="2" marL="1296000" indent="-288000">
              <a:lnSpc>
                <a:spcPct val="100000"/>
              </a:lnSpc>
              <a:spcBef>
                <a:spcPts val="850"/>
              </a:spcBef>
              <a:buClr>
                <a:srgbClr val="000000"/>
              </a:buClr>
              <a:buSzPct val="45000"/>
              <a:buFont typeface="Wingdings" charset="2"/>
              <a:buChar char=""/>
            </a:pPr>
            <a:r>
              <a:rPr b="0" lang="en-US" sz="1800" spc="-1" strike="noStrike">
                <a:solidFill>
                  <a:srgbClr val="000000"/>
                </a:solidFill>
                <a:latin typeface="Helvetica Neue Light"/>
              </a:rPr>
              <a:t>You write the Terraform code</a:t>
            </a:r>
            <a:endParaRPr b="0" lang="en-US" sz="1800" spc="-1" strike="noStrike">
              <a:latin typeface="Arial"/>
            </a:endParaRPr>
          </a:p>
          <a:p>
            <a:pPr lvl="2" marL="1296000" indent="-288000">
              <a:lnSpc>
                <a:spcPct val="100000"/>
              </a:lnSpc>
              <a:spcBef>
                <a:spcPts val="850"/>
              </a:spcBef>
              <a:buClr>
                <a:srgbClr val="000000"/>
              </a:buClr>
              <a:buSzPct val="45000"/>
              <a:buFont typeface="Wingdings" charset="2"/>
              <a:buChar char=""/>
            </a:pPr>
            <a:r>
              <a:rPr b="0" lang="en-US" sz="1800" spc="-1" strike="noStrike">
                <a:solidFill>
                  <a:srgbClr val="000000"/>
                </a:solidFill>
                <a:latin typeface="Helvetica Neue Light"/>
              </a:rPr>
              <a:t>You configure the runtime (Env vars, deploy conditions, etc.)</a:t>
            </a:r>
            <a:endParaRPr b="0" lang="en-US" sz="1800" spc="-1" strike="noStrike">
              <a:latin typeface="Arial"/>
            </a:endParaRPr>
          </a:p>
          <a:p>
            <a:pPr lvl="2" marL="1296000" indent="-288000">
              <a:lnSpc>
                <a:spcPct val="100000"/>
              </a:lnSpc>
              <a:spcBef>
                <a:spcPts val="850"/>
              </a:spcBef>
              <a:buClr>
                <a:srgbClr val="000000"/>
              </a:buClr>
              <a:buSzPct val="45000"/>
              <a:buFont typeface="Wingdings" charset="2"/>
              <a:buChar char=""/>
            </a:pPr>
            <a:r>
              <a:rPr b="0" lang="en-US" sz="1800" spc="-1" strike="noStrike">
                <a:solidFill>
                  <a:srgbClr val="000000"/>
                </a:solidFill>
                <a:latin typeface="Helvetica Neue Light"/>
              </a:rPr>
              <a:t>You run/manage the platform</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89" name="PlaceHolder 1"/>
          <p:cNvSpPr>
            <a:spLocks noGrp="1"/>
          </p:cNvSpPr>
          <p:nvPr>
            <p:ph type="title"/>
          </p:nvPr>
        </p:nvSpPr>
        <p:spPr>
          <a:xfrm>
            <a:off x="714240" y="243000"/>
            <a:ext cx="8422920" cy="680040"/>
          </a:xfrm>
          <a:prstGeom prst="rect">
            <a:avLst/>
          </a:prstGeom>
          <a:noFill/>
          <a:ln w="0">
            <a:noFill/>
          </a:ln>
        </p:spPr>
        <p:txBody>
          <a:bodyPr lIns="0" rIns="0" tIns="0" bIns="0" anchor="ctr">
            <a:noAutofit/>
          </a:bodyPr>
          <a:p>
            <a:pPr>
              <a:lnSpc>
                <a:spcPct val="90000"/>
              </a:lnSpc>
            </a:pPr>
            <a:r>
              <a:rPr b="0" lang="en-US" sz="2400" spc="-1" strike="noStrike">
                <a:solidFill>
                  <a:srgbClr val="233445"/>
                </a:solidFill>
                <a:latin typeface="Helvetica Neue Light"/>
                <a:ea typeface="Helvetica Neue Light"/>
              </a:rPr>
              <a:t>Terraform Cloud Terminology</a:t>
            </a:r>
            <a:endParaRPr b="0" lang="en-US" sz="2400" spc="-1" strike="noStrike">
              <a:latin typeface="Arial"/>
            </a:endParaRPr>
          </a:p>
        </p:txBody>
      </p:sp>
      <p:sp>
        <p:nvSpPr>
          <p:cNvPr id="690" name="PlaceHolder 2"/>
          <p:cNvSpPr>
            <a:spLocks noGrp="1"/>
          </p:cNvSpPr>
          <p:nvPr>
            <p:ph/>
          </p:nvPr>
        </p:nvSpPr>
        <p:spPr>
          <a:xfrm>
            <a:off x="621000" y="1134000"/>
            <a:ext cx="7882920" cy="3508920"/>
          </a:xfrm>
          <a:prstGeom prst="rect">
            <a:avLst/>
          </a:prstGeom>
          <a:noFill/>
          <a:ln w="0">
            <a:noFill/>
          </a:ln>
        </p:spPr>
        <p:txBody>
          <a:bodyPr lIns="0" rIns="0" tIns="0" bIns="0" anchor="t">
            <a:normAutofit/>
          </a:bodyPr>
          <a:p>
            <a:pPr marL="432000" indent="-324000">
              <a:lnSpc>
                <a:spcPct val="100000"/>
              </a:lnSpc>
              <a:spcBef>
                <a:spcPts val="1417"/>
              </a:spcBef>
              <a:buClr>
                <a:srgbClr val="000000"/>
              </a:buClr>
              <a:buSzPct val="45000"/>
              <a:buFont typeface="Wingdings" charset="2"/>
              <a:buChar char=""/>
            </a:pPr>
            <a:r>
              <a:rPr b="1" lang="en-US" sz="1800" spc="-1" strike="noStrike">
                <a:solidFill>
                  <a:srgbClr val="000000"/>
                </a:solidFill>
                <a:latin typeface="Helvetica Neue Light"/>
              </a:rPr>
              <a:t>Organizations –</a:t>
            </a:r>
            <a:r>
              <a:rPr b="0" lang="en-US" sz="1800" spc="-1" strike="noStrike">
                <a:solidFill>
                  <a:srgbClr val="000000"/>
                </a:solidFill>
                <a:latin typeface="Helvetica Neue Light"/>
              </a:rPr>
              <a:t> A private space where teams can share different infrastructure workspaces</a:t>
            </a:r>
            <a:endParaRPr b="0" lang="en-US" sz="1800" spc="-1" strike="noStrike">
              <a:latin typeface="Arial"/>
            </a:endParaRPr>
          </a:p>
          <a:p>
            <a:pPr marL="432000" indent="-324000">
              <a:lnSpc>
                <a:spcPct val="100000"/>
              </a:lnSpc>
              <a:spcBef>
                <a:spcPts val="1417"/>
              </a:spcBef>
              <a:buClr>
                <a:srgbClr val="000000"/>
              </a:buClr>
              <a:buSzPct val="45000"/>
              <a:buFont typeface="Wingdings" charset="2"/>
              <a:buChar char=""/>
            </a:pPr>
            <a:r>
              <a:rPr b="1" lang="en-US" sz="1800" spc="-1" strike="noStrike">
                <a:solidFill>
                  <a:srgbClr val="000000"/>
                </a:solidFill>
                <a:latin typeface="Helvetica Neue Light"/>
              </a:rPr>
              <a:t>Workspaces –</a:t>
            </a:r>
            <a:r>
              <a:rPr b="0" lang="en-US" sz="1800" spc="-1" strike="noStrike">
                <a:solidFill>
                  <a:srgbClr val="000000"/>
                </a:solidFill>
                <a:latin typeface="Helvetica Neue Light"/>
              </a:rPr>
              <a:t> A shared infrastructure space, has it’s own variables, state and configuration.</a:t>
            </a:r>
            <a:endParaRPr b="0" lang="en-US" sz="1800" spc="-1" strike="noStrike">
              <a:latin typeface="Arial"/>
            </a:endParaRPr>
          </a:p>
          <a:p>
            <a:pPr marL="432000" indent="-324000">
              <a:lnSpc>
                <a:spcPct val="100000"/>
              </a:lnSpc>
              <a:spcBef>
                <a:spcPts val="1417"/>
              </a:spcBef>
              <a:buClr>
                <a:srgbClr val="000000"/>
              </a:buClr>
              <a:buSzPct val="45000"/>
              <a:buFont typeface="Wingdings" charset="2"/>
              <a:buChar char=""/>
            </a:pPr>
            <a:r>
              <a:rPr b="1" lang="en-US" sz="1800" spc="-1" strike="noStrike">
                <a:solidFill>
                  <a:srgbClr val="000000"/>
                </a:solidFill>
                <a:latin typeface="Helvetica Neue Light"/>
              </a:rPr>
              <a:t>VCS Provider –</a:t>
            </a:r>
            <a:r>
              <a:rPr b="0" lang="en-US" sz="1800" spc="-1" strike="noStrike">
                <a:solidFill>
                  <a:srgbClr val="000000"/>
                </a:solidFill>
                <a:latin typeface="Helvetica Neue Light"/>
              </a:rPr>
              <a:t> An external code repository, I.E. GitHub, Bitbucket, Gitlab, etc...</a:t>
            </a:r>
            <a:endParaRPr b="0" lang="en-US" sz="1800" spc="-1" strike="noStrike">
              <a:latin typeface="Arial"/>
            </a:endParaRPr>
          </a:p>
          <a:p>
            <a:pPr marL="432000" indent="-324000">
              <a:lnSpc>
                <a:spcPct val="100000"/>
              </a:lnSpc>
              <a:spcBef>
                <a:spcPts val="1417"/>
              </a:spcBef>
              <a:buClr>
                <a:srgbClr val="000000"/>
              </a:buClr>
              <a:buSzPct val="45000"/>
              <a:buFont typeface="Wingdings" charset="2"/>
              <a:buChar char=""/>
            </a:pPr>
            <a:r>
              <a:rPr b="1" lang="en-US" sz="1800" spc="-1" strike="noStrike">
                <a:solidFill>
                  <a:srgbClr val="000000"/>
                </a:solidFill>
                <a:latin typeface="Helvetica Neue Light"/>
              </a:rPr>
              <a:t>Runs – </a:t>
            </a:r>
            <a:r>
              <a:rPr b="0" lang="en-US" sz="1800" spc="-1" strike="noStrike">
                <a:solidFill>
                  <a:srgbClr val="000000"/>
                </a:solidFill>
                <a:latin typeface="Helvetica Neue Light"/>
              </a:rPr>
              <a:t>One or more execution(s) of terraform plan, terraform apply</a:t>
            </a:r>
            <a:endParaRPr b="0" lang="en-US" sz="1800" spc="-1" strike="noStrike">
              <a:latin typeface="Arial"/>
            </a:endParaRPr>
          </a:p>
          <a:p>
            <a:pPr marL="432000" indent="-324000">
              <a:lnSpc>
                <a:spcPct val="100000"/>
              </a:lnSpc>
              <a:spcBef>
                <a:spcPts val="1417"/>
              </a:spcBef>
              <a:buClr>
                <a:srgbClr val="000000"/>
              </a:buClr>
              <a:buSzPct val="45000"/>
              <a:buFont typeface="Wingdings" charset="2"/>
              <a:buChar char=""/>
            </a:pPr>
            <a:r>
              <a:rPr b="1" lang="en-US" sz="1800" spc="-1" strike="noStrike">
                <a:solidFill>
                  <a:srgbClr val="000000"/>
                </a:solidFill>
                <a:latin typeface="Helvetica Neue Light"/>
              </a:rPr>
              <a:t>States –</a:t>
            </a:r>
            <a:r>
              <a:rPr b="0" lang="en-US" sz="1800" spc="-1" strike="noStrike">
                <a:solidFill>
                  <a:srgbClr val="000000"/>
                </a:solidFill>
                <a:latin typeface="Helvetica Neue Light"/>
              </a:rPr>
              <a:t> History of changes in Terraform state between runs</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91" name="PlaceHolder 1"/>
          <p:cNvSpPr>
            <a:spLocks noGrp="1"/>
          </p:cNvSpPr>
          <p:nvPr>
            <p:ph type="title"/>
          </p:nvPr>
        </p:nvSpPr>
        <p:spPr>
          <a:xfrm>
            <a:off x="714240" y="243000"/>
            <a:ext cx="8422920" cy="680040"/>
          </a:xfrm>
          <a:prstGeom prst="rect">
            <a:avLst/>
          </a:prstGeom>
          <a:noFill/>
          <a:ln w="0">
            <a:noFill/>
          </a:ln>
        </p:spPr>
        <p:txBody>
          <a:bodyPr lIns="0" rIns="0" tIns="0" bIns="0" anchor="ctr">
            <a:noAutofit/>
          </a:bodyPr>
          <a:p>
            <a:pPr>
              <a:lnSpc>
                <a:spcPct val="90000"/>
              </a:lnSpc>
            </a:pPr>
            <a:r>
              <a:rPr b="0" lang="en-US" sz="2400" spc="-1" strike="noStrike">
                <a:solidFill>
                  <a:srgbClr val="233445"/>
                </a:solidFill>
                <a:latin typeface="Helvetica Neue Light"/>
                <a:ea typeface="Helvetica Neue Light"/>
              </a:rPr>
              <a:t>Terraform Cloud Terminology</a:t>
            </a:r>
            <a:endParaRPr b="0" lang="en-US" sz="2400" spc="-1" strike="noStrike">
              <a:latin typeface="Arial"/>
            </a:endParaRPr>
          </a:p>
        </p:txBody>
      </p:sp>
      <p:pic>
        <p:nvPicPr>
          <p:cNvPr id="692" name="" descr=""/>
          <p:cNvPicPr/>
          <p:nvPr/>
        </p:nvPicPr>
        <p:blipFill>
          <a:blip r:embed="rId1"/>
          <a:stretch/>
        </p:blipFill>
        <p:spPr>
          <a:xfrm>
            <a:off x="360" y="1445760"/>
            <a:ext cx="9142920" cy="2896920"/>
          </a:xfrm>
          <a:prstGeom prst="rect">
            <a:avLst/>
          </a:prstGeom>
          <a:ln w="0">
            <a:noFill/>
          </a:ln>
        </p:spPr>
      </p:pic>
    </p:spTree>
  </p:cSld>
  <mc:AlternateContent>
    <mc:Choice Requires="p14">
      <p:transition spd="slow" p14:dur="2000"/>
    </mc:Choice>
    <mc:Fallback>
      <p:transition spd="slow"/>
    </mc:Fallback>
  </mc:AlternateContent>
</p:sld>
</file>

<file path=ppt/slides/slide1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93" name="PlaceHolder 1"/>
          <p:cNvSpPr>
            <a:spLocks noGrp="1"/>
          </p:cNvSpPr>
          <p:nvPr>
            <p:ph type="title"/>
          </p:nvPr>
        </p:nvSpPr>
        <p:spPr>
          <a:xfrm>
            <a:off x="714240" y="243000"/>
            <a:ext cx="8422920" cy="680040"/>
          </a:xfrm>
          <a:prstGeom prst="rect">
            <a:avLst/>
          </a:prstGeom>
          <a:noFill/>
          <a:ln w="0">
            <a:noFill/>
          </a:ln>
        </p:spPr>
        <p:txBody>
          <a:bodyPr lIns="0" rIns="0" tIns="0" bIns="0" anchor="ctr">
            <a:noAutofit/>
          </a:bodyPr>
          <a:p>
            <a:pPr>
              <a:lnSpc>
                <a:spcPct val="90000"/>
              </a:lnSpc>
            </a:pPr>
            <a:r>
              <a:rPr b="0" lang="en-US" sz="2400" spc="-1" strike="noStrike">
                <a:solidFill>
                  <a:srgbClr val="233445"/>
                </a:solidFill>
                <a:latin typeface="Helvetica Neue Light"/>
                <a:ea typeface="Helvetica Neue Light"/>
              </a:rPr>
              <a:t>Terraform Cloud Workflow Types</a:t>
            </a:r>
            <a:endParaRPr b="0" lang="en-US" sz="2400" spc="-1" strike="noStrike">
              <a:latin typeface="Arial"/>
            </a:endParaRPr>
          </a:p>
        </p:txBody>
      </p:sp>
      <p:sp>
        <p:nvSpPr>
          <p:cNvPr id="694" name="PlaceHolder 2"/>
          <p:cNvSpPr>
            <a:spLocks noGrp="1"/>
          </p:cNvSpPr>
          <p:nvPr>
            <p:ph/>
          </p:nvPr>
        </p:nvSpPr>
        <p:spPr>
          <a:xfrm>
            <a:off x="621000" y="1134000"/>
            <a:ext cx="7882920" cy="3508920"/>
          </a:xfrm>
          <a:prstGeom prst="rect">
            <a:avLst/>
          </a:prstGeom>
          <a:noFill/>
          <a:ln w="0">
            <a:noFill/>
          </a:ln>
        </p:spPr>
        <p:txBody>
          <a:bodyPr lIns="0" rIns="0" tIns="0" bIns="0" anchor="t">
            <a:normAutofit/>
          </a:bodyPr>
          <a:p>
            <a:pPr marL="432000" indent="-324000">
              <a:lnSpc>
                <a:spcPct val="100000"/>
              </a:lnSpc>
              <a:spcBef>
                <a:spcPts val="1417"/>
              </a:spcBef>
              <a:buClr>
                <a:srgbClr val="000000"/>
              </a:buClr>
              <a:buSzPct val="45000"/>
              <a:buFont typeface="Wingdings" charset="2"/>
              <a:buChar char=""/>
            </a:pPr>
            <a:r>
              <a:rPr b="1" lang="en-US" sz="1800" spc="-1" strike="noStrike">
                <a:solidFill>
                  <a:srgbClr val="000000"/>
                </a:solidFill>
                <a:latin typeface="Helvetica Neue Light"/>
              </a:rPr>
              <a:t>Version Control Workflow –</a:t>
            </a:r>
            <a:r>
              <a:rPr b="0" lang="en-US" sz="1800" spc="-1" strike="noStrike">
                <a:solidFill>
                  <a:srgbClr val="000000"/>
                </a:solidFill>
                <a:latin typeface="Helvetica Neue Light"/>
              </a:rPr>
              <a:t> Polls VCS for changes to </a:t>
            </a:r>
            <a:r>
              <a:rPr b="0" lang="en-US" sz="1800" spc="-1" strike="noStrike">
                <a:solidFill>
                  <a:srgbClr val="000000"/>
                </a:solidFill>
                <a:latin typeface="Helvetica Neue Light"/>
              </a:rPr>
              <a:t>repository, can configure branch, directory, approvals</a:t>
            </a:r>
            <a:endParaRPr b="0" lang="en-US" sz="1800" spc="-1" strike="noStrike">
              <a:latin typeface="Arial"/>
            </a:endParaRPr>
          </a:p>
          <a:p>
            <a:pPr marL="432000" indent="-324000">
              <a:lnSpc>
                <a:spcPct val="100000"/>
              </a:lnSpc>
              <a:spcBef>
                <a:spcPts val="1417"/>
              </a:spcBef>
              <a:buClr>
                <a:srgbClr val="000000"/>
              </a:buClr>
              <a:buSzPct val="45000"/>
              <a:buFont typeface="Wingdings" charset="2"/>
              <a:buChar char=""/>
            </a:pPr>
            <a:r>
              <a:rPr b="1" lang="en-US" sz="1800" spc="-1" strike="noStrike">
                <a:solidFill>
                  <a:srgbClr val="000000"/>
                </a:solidFill>
                <a:latin typeface="Helvetica Neue Light"/>
              </a:rPr>
              <a:t>CLI-driven Workflow –</a:t>
            </a:r>
            <a:r>
              <a:rPr b="0" lang="en-US" sz="1800" spc="-1" strike="noStrike">
                <a:solidFill>
                  <a:srgbClr val="000000"/>
                </a:solidFill>
                <a:latin typeface="Helvetica Neue Light"/>
              </a:rPr>
              <a:t> Link local files, state, run from </a:t>
            </a:r>
            <a:r>
              <a:rPr b="0" lang="en-US" sz="1800" spc="-1" strike="noStrike">
                <a:solidFill>
                  <a:srgbClr val="000000"/>
                </a:solidFill>
                <a:latin typeface="Helvetica Neue Light"/>
              </a:rPr>
              <a:t>Terraform Cloud backend</a:t>
            </a:r>
            <a:endParaRPr b="0" lang="en-US" sz="1800" spc="-1" strike="noStrike">
              <a:latin typeface="Arial"/>
            </a:endParaRPr>
          </a:p>
          <a:p>
            <a:pPr marL="432000" indent="-324000">
              <a:lnSpc>
                <a:spcPct val="100000"/>
              </a:lnSpc>
              <a:spcBef>
                <a:spcPts val="1417"/>
              </a:spcBef>
              <a:buClr>
                <a:srgbClr val="000000"/>
              </a:buClr>
              <a:buSzPct val="45000"/>
              <a:buFont typeface="Wingdings" charset="2"/>
              <a:buChar char=""/>
            </a:pPr>
            <a:r>
              <a:rPr b="1" lang="en-US" sz="1800" spc="-1" strike="noStrike">
                <a:solidFill>
                  <a:srgbClr val="000000"/>
                </a:solidFill>
                <a:latin typeface="Helvetica Neue Light"/>
              </a:rPr>
              <a:t>API-driven Workflow –</a:t>
            </a:r>
            <a:r>
              <a:rPr b="0" lang="en-US" sz="1800" spc="-1" strike="noStrike">
                <a:solidFill>
                  <a:srgbClr val="000000"/>
                </a:solidFill>
                <a:latin typeface="Helvetica Neue Light"/>
              </a:rPr>
              <a:t> Invoke Terraform Cloud APIs from </a:t>
            </a:r>
            <a:r>
              <a:rPr b="0" lang="en-US" sz="1800" spc="-1" strike="noStrike">
                <a:solidFill>
                  <a:srgbClr val="000000"/>
                </a:solidFill>
                <a:latin typeface="Helvetica Neue Light"/>
              </a:rPr>
              <a:t>other systems to start new runs (eg: Jenkins, GitHub actions, </a:t>
            </a:r>
            <a:r>
              <a:rPr b="0" lang="en-US" sz="1800" spc="-1" strike="noStrike">
                <a:solidFill>
                  <a:srgbClr val="000000"/>
                </a:solidFill>
                <a:latin typeface="Helvetica Neue Light"/>
              </a:rPr>
              <a:t>on-prem, etc)</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95" name="PlaceHolder 1"/>
          <p:cNvSpPr>
            <a:spLocks noGrp="1"/>
          </p:cNvSpPr>
          <p:nvPr>
            <p:ph type="title"/>
          </p:nvPr>
        </p:nvSpPr>
        <p:spPr>
          <a:xfrm>
            <a:off x="714240" y="243000"/>
            <a:ext cx="8422920" cy="680040"/>
          </a:xfrm>
          <a:prstGeom prst="rect">
            <a:avLst/>
          </a:prstGeom>
          <a:noFill/>
          <a:ln w="0">
            <a:noFill/>
          </a:ln>
        </p:spPr>
        <p:txBody>
          <a:bodyPr lIns="0" rIns="0" tIns="0" bIns="0" anchor="ctr">
            <a:noAutofit/>
          </a:bodyPr>
          <a:p>
            <a:pPr>
              <a:lnSpc>
                <a:spcPct val="90000"/>
              </a:lnSpc>
            </a:pPr>
            <a:r>
              <a:rPr b="0" lang="en-US" sz="2400" spc="-1" strike="noStrike">
                <a:solidFill>
                  <a:srgbClr val="233445"/>
                </a:solidFill>
                <a:latin typeface="Helvetica Neue Light"/>
                <a:ea typeface="Helvetica Neue Light"/>
              </a:rPr>
              <a:t>Terraform Cloud/Enterprise Advantages</a:t>
            </a:r>
            <a:endParaRPr b="0" lang="en-US" sz="2400" spc="-1" strike="noStrike">
              <a:latin typeface="Arial"/>
            </a:endParaRPr>
          </a:p>
        </p:txBody>
      </p:sp>
      <p:sp>
        <p:nvSpPr>
          <p:cNvPr id="696" name="PlaceHolder 2"/>
          <p:cNvSpPr>
            <a:spLocks noGrp="1"/>
          </p:cNvSpPr>
          <p:nvPr>
            <p:ph/>
          </p:nvPr>
        </p:nvSpPr>
        <p:spPr>
          <a:xfrm>
            <a:off x="621000" y="1134000"/>
            <a:ext cx="7882920" cy="3508920"/>
          </a:xfrm>
          <a:prstGeom prst="rect">
            <a:avLst/>
          </a:prstGeom>
          <a:noFill/>
          <a:ln w="0">
            <a:noFill/>
          </a:ln>
        </p:spPr>
        <p:txBody>
          <a:bodyPr lIns="0" rIns="0" tIns="0" bIns="0" anchor="t">
            <a:normAutofit/>
          </a:bodyPr>
          <a:p>
            <a:pPr marL="432000" indent="-324000">
              <a:lnSpc>
                <a:spcPct val="100000"/>
              </a:lnSpc>
              <a:spcBef>
                <a:spcPts val="1417"/>
              </a:spcBef>
              <a:buClr>
                <a:srgbClr val="000000"/>
              </a:buClr>
              <a:buSzPct val="45000"/>
              <a:buFont typeface="Wingdings" charset="2"/>
              <a:buChar char=""/>
            </a:pPr>
            <a:r>
              <a:rPr b="0" lang="en-US" sz="1800" spc="-1" strike="noStrike">
                <a:solidFill>
                  <a:srgbClr val="000000"/>
                </a:solidFill>
                <a:latin typeface="Helvetica Neue Light"/>
              </a:rPr>
              <a:t>Central point of control for infra</a:t>
            </a:r>
            <a:endParaRPr b="0" lang="en-US" sz="1800" spc="-1" strike="noStrike">
              <a:latin typeface="Arial"/>
            </a:endParaRPr>
          </a:p>
          <a:p>
            <a:pPr marL="432000" indent="-324000">
              <a:lnSpc>
                <a:spcPct val="100000"/>
              </a:lnSpc>
              <a:spcBef>
                <a:spcPts val="1417"/>
              </a:spcBef>
              <a:buClr>
                <a:srgbClr val="000000"/>
              </a:buClr>
              <a:buSzPct val="45000"/>
              <a:buFont typeface="Wingdings" charset="2"/>
              <a:buChar char=""/>
            </a:pPr>
            <a:r>
              <a:rPr b="0" lang="en-US" sz="1800" spc="-1" strike="noStrike">
                <a:solidFill>
                  <a:srgbClr val="000000"/>
                </a:solidFill>
                <a:latin typeface="Helvetica Neue Light"/>
              </a:rPr>
              <a:t>Private Module Repository</a:t>
            </a:r>
            <a:endParaRPr b="0" lang="en-US" sz="1800" spc="-1" strike="noStrike">
              <a:latin typeface="Arial"/>
            </a:endParaRPr>
          </a:p>
          <a:p>
            <a:pPr marL="432000" indent="-324000">
              <a:lnSpc>
                <a:spcPct val="100000"/>
              </a:lnSpc>
              <a:spcBef>
                <a:spcPts val="1417"/>
              </a:spcBef>
              <a:buClr>
                <a:srgbClr val="000000"/>
              </a:buClr>
              <a:buSzPct val="45000"/>
              <a:buFont typeface="Wingdings" charset="2"/>
              <a:buChar char=""/>
            </a:pPr>
            <a:r>
              <a:rPr b="0" lang="en-US" sz="1800" spc="-1" strike="noStrike">
                <a:solidFill>
                  <a:srgbClr val="000000"/>
                </a:solidFill>
                <a:latin typeface="Helvetica Neue Light"/>
              </a:rPr>
              <a:t>Cost Estimation</a:t>
            </a:r>
            <a:endParaRPr b="0" lang="en-US" sz="1800" spc="-1" strike="noStrike">
              <a:latin typeface="Arial"/>
            </a:endParaRPr>
          </a:p>
          <a:p>
            <a:pPr marL="432000" indent="-324000">
              <a:lnSpc>
                <a:spcPct val="100000"/>
              </a:lnSpc>
              <a:spcBef>
                <a:spcPts val="1417"/>
              </a:spcBef>
              <a:buClr>
                <a:srgbClr val="000000"/>
              </a:buClr>
              <a:buSzPct val="45000"/>
              <a:buFont typeface="Wingdings" charset="2"/>
              <a:buChar char=""/>
            </a:pPr>
            <a:r>
              <a:rPr b="0" lang="en-US" sz="1800" spc="-1" strike="noStrike">
                <a:solidFill>
                  <a:srgbClr val="000000"/>
                </a:solidFill>
                <a:latin typeface="Helvetica Neue Light"/>
              </a:rPr>
              <a:t>Graphical visew of infra changes</a:t>
            </a:r>
            <a:endParaRPr b="0" lang="en-US" sz="1800" spc="-1" strike="noStrike">
              <a:latin typeface="Arial"/>
            </a:endParaRPr>
          </a:p>
          <a:p>
            <a:pPr marL="432000" indent="-324000">
              <a:lnSpc>
                <a:spcPct val="100000"/>
              </a:lnSpc>
              <a:spcBef>
                <a:spcPts val="1417"/>
              </a:spcBef>
              <a:buClr>
                <a:srgbClr val="000000"/>
              </a:buClr>
              <a:buSzPct val="45000"/>
              <a:buFont typeface="Wingdings" charset="2"/>
              <a:buChar char=""/>
            </a:pPr>
            <a:r>
              <a:rPr b="0" lang="en-US" sz="1800" spc="-1" strike="noStrike">
                <a:solidFill>
                  <a:srgbClr val="000000"/>
                </a:solidFill>
                <a:latin typeface="Helvetica Neue Light"/>
              </a:rPr>
              <a:t>Audit Logging (Enterprise)</a:t>
            </a:r>
            <a:endParaRPr b="0" lang="en-US" sz="1800" spc="-1" strike="noStrike">
              <a:latin typeface="Arial"/>
            </a:endParaRPr>
          </a:p>
          <a:p>
            <a:pPr marL="432000" indent="-324000">
              <a:lnSpc>
                <a:spcPct val="100000"/>
              </a:lnSpc>
              <a:spcBef>
                <a:spcPts val="1417"/>
              </a:spcBef>
              <a:buClr>
                <a:srgbClr val="000000"/>
              </a:buClr>
              <a:buSzPct val="45000"/>
              <a:buFont typeface="Wingdings" charset="2"/>
              <a:buChar char=""/>
            </a:pPr>
            <a:r>
              <a:rPr b="0" lang="en-US" sz="1800" spc="-1" strike="noStrike">
                <a:solidFill>
                  <a:srgbClr val="000000"/>
                </a:solidFill>
                <a:latin typeface="Helvetica Neue Light"/>
              </a:rPr>
              <a:t>SAML SSO (Enterprise)</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97" name="PlaceHolder 1"/>
          <p:cNvSpPr>
            <a:spLocks noGrp="1"/>
          </p:cNvSpPr>
          <p:nvPr>
            <p:ph type="title"/>
          </p:nvPr>
        </p:nvSpPr>
        <p:spPr>
          <a:xfrm>
            <a:off x="714240" y="243000"/>
            <a:ext cx="8422920" cy="680040"/>
          </a:xfrm>
          <a:prstGeom prst="rect">
            <a:avLst/>
          </a:prstGeom>
          <a:noFill/>
          <a:ln w="0">
            <a:noFill/>
          </a:ln>
        </p:spPr>
        <p:txBody>
          <a:bodyPr lIns="0" rIns="0" tIns="0" bIns="0" anchor="ctr">
            <a:noAutofit/>
          </a:bodyPr>
          <a:p>
            <a:pPr>
              <a:lnSpc>
                <a:spcPct val="90000"/>
              </a:lnSpc>
            </a:pPr>
            <a:r>
              <a:rPr b="0" lang="en-US" sz="2400" spc="-1" strike="noStrike">
                <a:solidFill>
                  <a:srgbClr val="233445"/>
                </a:solidFill>
                <a:latin typeface="Helvetica Neue Light"/>
                <a:ea typeface="Helvetica Neue Light"/>
              </a:rPr>
              <a:t>Sentinel</a:t>
            </a:r>
            <a:endParaRPr b="0" lang="en-US" sz="2400" spc="-1" strike="noStrike">
              <a:latin typeface="Arial"/>
            </a:endParaRPr>
          </a:p>
        </p:txBody>
      </p:sp>
      <p:sp>
        <p:nvSpPr>
          <p:cNvPr id="698" name="PlaceHolder 2"/>
          <p:cNvSpPr>
            <a:spLocks noGrp="1"/>
          </p:cNvSpPr>
          <p:nvPr>
            <p:ph/>
          </p:nvPr>
        </p:nvSpPr>
        <p:spPr>
          <a:xfrm>
            <a:off x="621000" y="1134000"/>
            <a:ext cx="7882920" cy="3508920"/>
          </a:xfrm>
          <a:prstGeom prst="rect">
            <a:avLst/>
          </a:prstGeom>
          <a:noFill/>
          <a:ln w="0">
            <a:noFill/>
          </a:ln>
        </p:spPr>
        <p:txBody>
          <a:bodyPr lIns="0" rIns="0" tIns="0" bIns="0" anchor="t">
            <a:normAutofit/>
          </a:bodyPr>
          <a:p>
            <a:pPr marL="432000" indent="-324000">
              <a:lnSpc>
                <a:spcPct val="100000"/>
              </a:lnSpc>
              <a:spcBef>
                <a:spcPts val="1417"/>
              </a:spcBef>
              <a:buClr>
                <a:srgbClr val="000000"/>
              </a:buClr>
              <a:buSzPct val="45000"/>
              <a:buFont typeface="Wingdings" charset="2"/>
              <a:buChar char=""/>
            </a:pPr>
            <a:r>
              <a:rPr b="0" lang="en-US" sz="1800" spc="-1" strike="noStrike">
                <a:solidFill>
                  <a:srgbClr val="000000"/>
                </a:solidFill>
                <a:latin typeface="Helvetica Neue Light"/>
              </a:rPr>
              <a:t>Policy-as-code framework for Terraform Cloud/Enterprise</a:t>
            </a:r>
            <a:endParaRPr b="0" lang="en-US" sz="1800" spc="-1" strike="noStrike">
              <a:latin typeface="Arial"/>
            </a:endParaRPr>
          </a:p>
          <a:p>
            <a:pPr marL="432000" indent="-324000">
              <a:lnSpc>
                <a:spcPct val="100000"/>
              </a:lnSpc>
              <a:spcBef>
                <a:spcPts val="1417"/>
              </a:spcBef>
              <a:buClr>
                <a:srgbClr val="000000"/>
              </a:buClr>
              <a:buSzPct val="45000"/>
              <a:buFont typeface="Wingdings" charset="2"/>
              <a:buChar char=""/>
            </a:pPr>
            <a:r>
              <a:rPr b="0" lang="en-US" sz="1800" spc="-1" strike="noStrike">
                <a:solidFill>
                  <a:srgbClr val="000000"/>
                </a:solidFill>
                <a:latin typeface="Helvetica Neue Light"/>
              </a:rPr>
              <a:t>Write assertions for Terraform runs</a:t>
            </a:r>
            <a:endParaRPr b="0" lang="en-US" sz="1800" spc="-1" strike="noStrike">
              <a:latin typeface="Arial"/>
            </a:endParaRPr>
          </a:p>
        </p:txBody>
      </p:sp>
      <p:pic>
        <p:nvPicPr>
          <p:cNvPr id="699" name="" descr=""/>
          <p:cNvPicPr/>
          <p:nvPr/>
        </p:nvPicPr>
        <p:blipFill>
          <a:blip r:embed="rId1"/>
          <a:stretch/>
        </p:blipFill>
        <p:spPr>
          <a:xfrm>
            <a:off x="685800" y="2057400"/>
            <a:ext cx="7682040" cy="2761920"/>
          </a:xfrm>
          <a:prstGeom prst="rect">
            <a:avLst/>
          </a:prstGeom>
          <a:ln w="0">
            <a:noFill/>
          </a:ln>
        </p:spPr>
      </p:pic>
    </p:spTree>
  </p:cSld>
  <mc:AlternateContent>
    <mc:Choice Requires="p14">
      <p:transition spd="slow" p14:dur="2000"/>
    </mc:Choice>
    <mc:Fallback>
      <p:transition spd="slow"/>
    </mc:Fallback>
  </mc:AlternateContent>
</p:sld>
</file>

<file path=ppt/slides/slide1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00" name="PlaceHolder 1"/>
          <p:cNvSpPr>
            <a:spLocks noGrp="1"/>
          </p:cNvSpPr>
          <p:nvPr>
            <p:ph type="title"/>
          </p:nvPr>
        </p:nvSpPr>
        <p:spPr>
          <a:xfrm>
            <a:off x="714240" y="243000"/>
            <a:ext cx="8422920" cy="680040"/>
          </a:xfrm>
          <a:prstGeom prst="rect">
            <a:avLst/>
          </a:prstGeom>
          <a:noFill/>
          <a:ln w="0">
            <a:noFill/>
          </a:ln>
        </p:spPr>
        <p:txBody>
          <a:bodyPr lIns="0" rIns="0" tIns="0" bIns="0" anchor="ctr">
            <a:noAutofit/>
          </a:bodyPr>
          <a:p>
            <a:pPr>
              <a:lnSpc>
                <a:spcPct val="90000"/>
              </a:lnSpc>
            </a:pPr>
            <a:r>
              <a:rPr b="0" lang="en-US" sz="2400" spc="-1" strike="noStrike">
                <a:solidFill>
                  <a:srgbClr val="233445"/>
                </a:solidFill>
                <a:latin typeface="Helvetica Neue Light"/>
                <a:ea typeface="Helvetica Neue Light"/>
              </a:rPr>
              <a:t>Sentinel Imports</a:t>
            </a:r>
            <a:endParaRPr b="0" lang="en-US" sz="2400" spc="-1" strike="noStrike">
              <a:latin typeface="Arial"/>
            </a:endParaRPr>
          </a:p>
        </p:txBody>
      </p:sp>
      <p:sp>
        <p:nvSpPr>
          <p:cNvPr id="701" name="PlaceHolder 2"/>
          <p:cNvSpPr>
            <a:spLocks noGrp="1"/>
          </p:cNvSpPr>
          <p:nvPr>
            <p:ph/>
          </p:nvPr>
        </p:nvSpPr>
        <p:spPr>
          <a:xfrm>
            <a:off x="621000" y="1134000"/>
            <a:ext cx="7882920" cy="3508920"/>
          </a:xfrm>
          <a:prstGeom prst="rect">
            <a:avLst/>
          </a:prstGeom>
          <a:noFill/>
          <a:ln w="0">
            <a:noFill/>
          </a:ln>
        </p:spPr>
        <p:txBody>
          <a:bodyPr lIns="0" rIns="0" tIns="0" bIns="0" anchor="t">
            <a:normAutofit/>
          </a:bodyPr>
          <a:p>
            <a:pPr marL="432000" indent="-324000">
              <a:lnSpc>
                <a:spcPct val="100000"/>
              </a:lnSpc>
              <a:spcBef>
                <a:spcPts val="1417"/>
              </a:spcBef>
              <a:buClr>
                <a:srgbClr val="000000"/>
              </a:buClr>
              <a:buSzPct val="45000"/>
              <a:buFont typeface="Wingdings" charset="2"/>
              <a:buChar char=""/>
            </a:pPr>
            <a:r>
              <a:rPr b="1" lang="en-US" sz="1800" spc="-1" strike="noStrike">
                <a:solidFill>
                  <a:srgbClr val="000000"/>
                </a:solidFill>
                <a:latin typeface="Helvetica Neue Light"/>
              </a:rPr>
              <a:t>tfplan – </a:t>
            </a:r>
            <a:r>
              <a:rPr b="0" lang="en-US" sz="1800" spc="-1" strike="noStrike">
                <a:solidFill>
                  <a:srgbClr val="000000"/>
                </a:solidFill>
                <a:latin typeface="Helvetica Neue Light"/>
              </a:rPr>
              <a:t>Gives access to Terraform plan in the current run</a:t>
            </a:r>
            <a:endParaRPr b="0" lang="en-US" sz="1800" spc="-1" strike="noStrike">
              <a:latin typeface="Arial"/>
            </a:endParaRPr>
          </a:p>
          <a:p>
            <a:pPr marL="432000" indent="-324000">
              <a:lnSpc>
                <a:spcPct val="100000"/>
              </a:lnSpc>
              <a:spcBef>
                <a:spcPts val="1417"/>
              </a:spcBef>
              <a:buClr>
                <a:srgbClr val="000000"/>
              </a:buClr>
              <a:buSzPct val="45000"/>
              <a:buFont typeface="Wingdings" charset="2"/>
              <a:buChar char=""/>
            </a:pPr>
            <a:r>
              <a:rPr b="1" lang="en-US" sz="1800" spc="-1" strike="noStrike">
                <a:solidFill>
                  <a:srgbClr val="000000"/>
                </a:solidFill>
                <a:latin typeface="Helvetica Neue Light"/>
              </a:rPr>
              <a:t>tfconfig – </a:t>
            </a:r>
            <a:r>
              <a:rPr b="0" lang="en-US" sz="1800" spc="-1" strike="noStrike">
                <a:solidFill>
                  <a:srgbClr val="000000"/>
                </a:solidFill>
                <a:latin typeface="Helvetica Neue Light"/>
              </a:rPr>
              <a:t>Gives access to *.tf files in the current run</a:t>
            </a:r>
            <a:endParaRPr b="0" lang="en-US" sz="1800" spc="-1" strike="noStrike">
              <a:latin typeface="Arial"/>
            </a:endParaRPr>
          </a:p>
          <a:p>
            <a:pPr marL="432000" indent="-324000">
              <a:lnSpc>
                <a:spcPct val="100000"/>
              </a:lnSpc>
              <a:spcBef>
                <a:spcPts val="1417"/>
              </a:spcBef>
              <a:buClr>
                <a:srgbClr val="000000"/>
              </a:buClr>
              <a:buSzPct val="45000"/>
              <a:buFont typeface="Wingdings" charset="2"/>
              <a:buChar char=""/>
            </a:pPr>
            <a:r>
              <a:rPr b="1" lang="en-US" sz="1800" spc="-1" strike="noStrike">
                <a:solidFill>
                  <a:srgbClr val="000000"/>
                </a:solidFill>
                <a:latin typeface="Helvetica Neue Light"/>
              </a:rPr>
              <a:t>tfstate – </a:t>
            </a:r>
            <a:r>
              <a:rPr b="0" lang="en-US" sz="1800" spc="-1" strike="noStrike">
                <a:solidFill>
                  <a:srgbClr val="000000"/>
                </a:solidFill>
                <a:latin typeface="Helvetica Neue Light"/>
              </a:rPr>
              <a:t>Gives access to the Terraform state of the workspace and current run</a:t>
            </a:r>
            <a:endParaRPr b="0" lang="en-US" sz="1800" spc="-1" strike="noStrike">
              <a:latin typeface="Arial"/>
            </a:endParaRPr>
          </a:p>
          <a:p>
            <a:pPr marL="432000" indent="-324000">
              <a:lnSpc>
                <a:spcPct val="100000"/>
              </a:lnSpc>
              <a:spcBef>
                <a:spcPts val="1417"/>
              </a:spcBef>
              <a:buClr>
                <a:srgbClr val="000000"/>
              </a:buClr>
              <a:buSzPct val="45000"/>
              <a:buFont typeface="Wingdings" charset="2"/>
              <a:buChar char=""/>
            </a:pPr>
            <a:r>
              <a:rPr b="1" lang="en-US" sz="1800" spc="-1" strike="noStrike">
                <a:solidFill>
                  <a:srgbClr val="000000"/>
                </a:solidFill>
                <a:latin typeface="Helvetica Neue Light"/>
              </a:rPr>
              <a:t>tfrun – </a:t>
            </a:r>
            <a:r>
              <a:rPr b="0" lang="en-US" sz="1800" spc="-1" strike="noStrike">
                <a:solidFill>
                  <a:srgbClr val="000000"/>
                </a:solidFill>
                <a:latin typeface="Helvetica Neue Light"/>
              </a:rPr>
              <a:t>Gives access to the workspace and cost estimate data of current run</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02" name="PlaceHolder 1"/>
          <p:cNvSpPr>
            <a:spLocks noGrp="1"/>
          </p:cNvSpPr>
          <p:nvPr>
            <p:ph type="title"/>
          </p:nvPr>
        </p:nvSpPr>
        <p:spPr>
          <a:xfrm>
            <a:off x="3620880" y="792000"/>
            <a:ext cx="5478120" cy="713160"/>
          </a:xfrm>
          <a:prstGeom prst="rect">
            <a:avLst/>
          </a:prstGeom>
          <a:noFill/>
          <a:ln w="0">
            <a:noFill/>
          </a:ln>
        </p:spPr>
        <p:txBody>
          <a:bodyPr lIns="0" rIns="68400" tIns="0" bIns="27000" anchor="ctr">
            <a:noAutofit/>
          </a:bodyPr>
          <a:p>
            <a:pPr marL="50760" algn="ctr">
              <a:lnSpc>
                <a:spcPct val="100000"/>
              </a:lnSpc>
              <a:tabLst>
                <a:tab algn="l" pos="0"/>
              </a:tabLst>
            </a:pPr>
            <a:r>
              <a:rPr b="1" i="1" lang="en-US" sz="2400" spc="-1" strike="noStrike">
                <a:solidFill>
                  <a:srgbClr val="f17e3a"/>
                </a:solidFill>
                <a:latin typeface="Helvetica Neue"/>
                <a:ea typeface="Helvetica Neue"/>
              </a:rPr>
              <a:t>YOU’RE NOW READY FOR THE WILD WORLD OF TERRAFORM</a:t>
            </a:r>
            <a:endParaRPr b="0" lang="en-US" sz="2400" spc="-1" strike="noStrike">
              <a:latin typeface="Arial"/>
            </a:endParaRPr>
          </a:p>
          <a:p>
            <a:pPr marL="50760" algn="ctr">
              <a:lnSpc>
                <a:spcPct val="100000"/>
              </a:lnSpc>
              <a:tabLst>
                <a:tab algn="l" pos="0"/>
              </a:tabLst>
            </a:pPr>
            <a:endParaRPr b="0" lang="en-US" sz="2400" spc="-1" strike="noStrike">
              <a:latin typeface="Arial"/>
            </a:endParaRPr>
          </a:p>
          <a:p>
            <a:pPr marL="50760" algn="ctr">
              <a:lnSpc>
                <a:spcPct val="100000"/>
              </a:lnSpc>
              <a:tabLst>
                <a:tab algn="l" pos="0"/>
              </a:tabLst>
            </a:pPr>
            <a:r>
              <a:rPr b="0" i="1" lang="en-US" sz="2400" spc="-1" strike="noStrike">
                <a:solidFill>
                  <a:srgbClr val="233445"/>
                </a:solidFill>
                <a:latin typeface="Helvetica Neue Light"/>
                <a:ea typeface="Helvetica Neue Light"/>
              </a:rPr>
              <a:t>THANKS FOR BEING HERE!</a:t>
            </a: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1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03" name="PlaceHolder 1"/>
          <p:cNvSpPr>
            <a:spLocks noGrp="1"/>
          </p:cNvSpPr>
          <p:nvPr>
            <p:ph type="title"/>
          </p:nvPr>
        </p:nvSpPr>
        <p:spPr>
          <a:xfrm>
            <a:off x="720000" y="220320"/>
            <a:ext cx="8422920" cy="680040"/>
          </a:xfrm>
          <a:prstGeom prst="rect">
            <a:avLst/>
          </a:prstGeom>
          <a:noFill/>
          <a:ln w="0">
            <a:noFill/>
          </a:ln>
        </p:spPr>
        <p:txBody>
          <a:bodyPr lIns="68400" rIns="68400" tIns="34200" bIns="34200" anchor="ctr">
            <a:noAutofit/>
          </a:bodyPr>
          <a:p>
            <a:pPr>
              <a:lnSpc>
                <a:spcPct val="90000"/>
              </a:lnSpc>
              <a:tabLst>
                <a:tab algn="l" pos="0"/>
              </a:tabLst>
            </a:pPr>
            <a:r>
              <a:rPr b="1" lang="en-US" sz="2400" spc="-1" strike="noStrike">
                <a:solidFill>
                  <a:srgbClr val="233445"/>
                </a:solidFill>
                <a:latin typeface="Helvetica Neue"/>
                <a:ea typeface="Helvetica Neue"/>
              </a:rPr>
              <a:t>What should I do now?</a:t>
            </a:r>
            <a:endParaRPr b="0" lang="en-US" sz="2400" spc="-1" strike="noStrike">
              <a:latin typeface="Arial"/>
            </a:endParaRPr>
          </a:p>
        </p:txBody>
      </p:sp>
      <p:sp>
        <p:nvSpPr>
          <p:cNvPr id="704" name="PlaceHolder 2"/>
          <p:cNvSpPr>
            <a:spLocks noGrp="1"/>
          </p:cNvSpPr>
          <p:nvPr>
            <p:ph/>
          </p:nvPr>
        </p:nvSpPr>
        <p:spPr>
          <a:xfrm>
            <a:off x="626760" y="1143360"/>
            <a:ext cx="7882920" cy="3477240"/>
          </a:xfrm>
          <a:prstGeom prst="rect">
            <a:avLst/>
          </a:prstGeom>
          <a:noFill/>
          <a:ln w="0">
            <a:noFill/>
          </a:ln>
        </p:spPr>
        <p:txBody>
          <a:bodyPr lIns="0" rIns="68400" tIns="35280" bIns="34200" anchor="t">
            <a:noAutofit/>
          </a:bodyPr>
          <a:p>
            <a:pPr>
              <a:lnSpc>
                <a:spcPct val="115000"/>
              </a:lnSpc>
              <a:tabLst>
                <a:tab algn="l" pos="0"/>
              </a:tabLst>
            </a:pPr>
            <a:endParaRPr b="0" lang="en-US" sz="3200" spc="-1" strike="noStrike">
              <a:latin typeface="Arial"/>
            </a:endParaRPr>
          </a:p>
          <a:p>
            <a:pPr marL="343080" indent="-279360">
              <a:lnSpc>
                <a:spcPct val="115000"/>
              </a:lnSpc>
              <a:buClr>
                <a:srgbClr val="000000"/>
              </a:buClr>
              <a:buFont typeface="Helvetica Neue Light"/>
              <a:buChar char="●"/>
              <a:tabLst>
                <a:tab algn="l" pos="0"/>
              </a:tabLst>
            </a:pPr>
            <a:r>
              <a:rPr b="0" lang="en-US" sz="1800" spc="-1" strike="noStrike">
                <a:solidFill>
                  <a:srgbClr val="000000"/>
                </a:solidFill>
                <a:latin typeface="Helvetica Neue Light"/>
                <a:ea typeface="Helvetica Neue Light"/>
              </a:rPr>
              <a:t>Get in touch at any time: </a:t>
            </a:r>
            <a:r>
              <a:rPr b="0" lang="en-US" sz="1800" spc="-1" strike="noStrike" u="sng">
                <a:solidFill>
                  <a:srgbClr val="0563c1"/>
                </a:solidFill>
                <a:uFillTx/>
                <a:latin typeface="Helvetica Neue Light"/>
                <a:ea typeface="Helvetica Neue Light"/>
              </a:rPr>
              <a:t>chris@devbyaccident.com</a:t>
            </a:r>
            <a:endParaRPr b="0" lang="en-US" sz="1800" spc="-1" strike="noStrike">
              <a:latin typeface="Arial"/>
            </a:endParaRPr>
          </a:p>
          <a:p>
            <a:pPr marL="343080" indent="-279360">
              <a:lnSpc>
                <a:spcPct val="115000"/>
              </a:lnSpc>
              <a:buClr>
                <a:srgbClr val="000000"/>
              </a:buClr>
              <a:buFont typeface="Helvetica Neue Light"/>
              <a:buChar char="●"/>
              <a:tabLst>
                <a:tab algn="l" pos="0"/>
              </a:tabLst>
            </a:pPr>
            <a:r>
              <a:rPr b="0" lang="en-US" sz="1800" spc="-1" strike="noStrike">
                <a:solidFill>
                  <a:srgbClr val="000000"/>
                </a:solidFill>
                <a:latin typeface="Helvetica Neue Light"/>
                <a:ea typeface="Helvetica Neue Light"/>
              </a:rPr>
              <a:t>Take what you’ve learned, experiment, and then experiment some more!</a:t>
            </a:r>
            <a:endParaRPr b="0" lang="en-US" sz="1800" spc="-1" strike="noStrike">
              <a:latin typeface="Arial"/>
            </a:endParaRPr>
          </a:p>
          <a:p>
            <a:pPr marL="343080" indent="-279360">
              <a:lnSpc>
                <a:spcPct val="115000"/>
              </a:lnSpc>
              <a:buClr>
                <a:srgbClr val="000000"/>
              </a:buClr>
              <a:buFont typeface="Helvetica Neue Light"/>
              <a:buChar char="●"/>
              <a:tabLst>
                <a:tab algn="l" pos="0"/>
              </a:tabLst>
            </a:pPr>
            <a:r>
              <a:rPr b="0" lang="en-US" sz="1800" spc="-1" strike="noStrike">
                <a:solidFill>
                  <a:srgbClr val="000000"/>
                </a:solidFill>
                <a:latin typeface="Helvetica Neue Light"/>
                <a:ea typeface="Helvetica Neue Light"/>
              </a:rPr>
              <a:t>Get involved in the Terraform community</a:t>
            </a:r>
            <a:endParaRPr b="0" lang="en-US" sz="1800" spc="-1" strike="noStrike">
              <a:latin typeface="Arial"/>
            </a:endParaRPr>
          </a:p>
          <a:p>
            <a:pPr marL="343080" indent="-279360">
              <a:lnSpc>
                <a:spcPct val="115000"/>
              </a:lnSpc>
              <a:buClr>
                <a:srgbClr val="000000"/>
              </a:buClr>
              <a:buFont typeface="Helvetica Neue Light"/>
              <a:buChar char="●"/>
              <a:tabLst>
                <a:tab algn="l" pos="0"/>
              </a:tabLst>
            </a:pPr>
            <a:r>
              <a:rPr b="0" lang="en-US" sz="1800" spc="-1" strike="noStrike">
                <a:solidFill>
                  <a:srgbClr val="000000"/>
                </a:solidFill>
                <a:latin typeface="Helvetica Neue Light"/>
                <a:ea typeface="Helvetica Neue Light"/>
              </a:rPr>
              <a:t>Follow releases, Github issues, etc.</a:t>
            </a:r>
            <a:endParaRPr b="0" lang="en-US" sz="1800" spc="-1" strike="noStrike">
              <a:latin typeface="Arial"/>
            </a:endParaRPr>
          </a:p>
          <a:p>
            <a:pPr lvl="1" marL="685800" indent="-272880">
              <a:lnSpc>
                <a:spcPct val="115000"/>
              </a:lnSpc>
              <a:buClr>
                <a:srgbClr val="000000"/>
              </a:buClr>
              <a:buFont typeface="Helvetica Neue Light"/>
              <a:buChar char="○"/>
              <a:tabLst>
                <a:tab algn="l" pos="0"/>
              </a:tabLst>
            </a:pPr>
            <a:r>
              <a:rPr b="0" lang="en-US" sz="1700" spc="-1" strike="noStrike">
                <a:solidFill>
                  <a:srgbClr val="000000"/>
                </a:solidFill>
                <a:latin typeface="Helvetica Neue Light"/>
                <a:ea typeface="Helvetica Neue Light"/>
              </a:rPr>
              <a:t>It’s the best way to stay up on the current state of affairs!</a:t>
            </a:r>
            <a:endParaRPr b="0" lang="en-US" sz="1700" spc="-1" strike="noStrike">
              <a:latin typeface="Arial"/>
            </a:endParaRPr>
          </a:p>
        </p:txBody>
      </p:sp>
      <p:sp>
        <p:nvSpPr>
          <p:cNvPr id="705" name="PlaceHolder 3"/>
          <p:cNvSpPr>
            <a:spLocks noGrp="1"/>
          </p:cNvSpPr>
          <p:nvPr>
            <p:ph type="sldNum"/>
          </p:nvPr>
        </p:nvSpPr>
        <p:spPr>
          <a:xfrm>
            <a:off x="8510760" y="4880160"/>
            <a:ext cx="624600" cy="222840"/>
          </a:xfrm>
          <a:prstGeom prst="rect">
            <a:avLst/>
          </a:prstGeom>
          <a:noFill/>
          <a:ln w="0">
            <a:noFill/>
          </a:ln>
        </p:spPr>
        <p:txBody>
          <a:bodyPr lIns="68400" rIns="68400" tIns="34200" bIns="34200" anchor="ctr">
            <a:noAutofit/>
          </a:bodyPr>
          <a:p>
            <a:pPr algn="ctr">
              <a:lnSpc>
                <a:spcPct val="100000"/>
              </a:lnSpc>
              <a:tabLst>
                <a:tab algn="l" pos="0"/>
              </a:tabLst>
            </a:pPr>
            <a:fld id="{372BED6F-7E5C-42C0-B745-9163F5D2B99B}" type="slidenum">
              <a:rPr b="0" lang="en-US" sz="1200" spc="-1" strike="noStrike">
                <a:solidFill>
                  <a:srgbClr val="ffffff"/>
                </a:solidFill>
                <a:latin typeface="Helvetica Neue Light"/>
                <a:ea typeface="Helvetica Neue Light"/>
              </a:rPr>
              <a:t>116</a:t>
            </a:fld>
            <a:endParaRPr b="0" lang="en-US" sz="1200" spc="-1" strike="noStrike">
              <a:latin typeface="Times New Roman"/>
            </a:endParaRPr>
          </a:p>
        </p:txBody>
      </p:sp>
    </p:spTree>
  </p:cSld>
  <mc:AlternateContent>
    <mc:Choice Requires="p14">
      <p:transition spd="slow" p14:dur="2000"/>
    </mc:Choice>
    <mc:Fallback>
      <p:transition spd="slow"/>
    </mc:Fallback>
  </mc:AlternateContent>
</p:sld>
</file>

<file path=ppt/slides/slide1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06" name="PlaceHolder 1"/>
          <p:cNvSpPr>
            <a:spLocks noGrp="1"/>
          </p:cNvSpPr>
          <p:nvPr>
            <p:ph type="sldNum"/>
          </p:nvPr>
        </p:nvSpPr>
        <p:spPr>
          <a:xfrm>
            <a:off x="8505000" y="4902840"/>
            <a:ext cx="624600" cy="222840"/>
          </a:xfrm>
          <a:prstGeom prst="rect">
            <a:avLst/>
          </a:prstGeom>
          <a:noFill/>
          <a:ln w="0">
            <a:noFill/>
          </a:ln>
        </p:spPr>
        <p:txBody>
          <a:bodyPr lIns="68400" rIns="68400" tIns="34200" bIns="34200" anchor="ctr">
            <a:noAutofit/>
          </a:bodyPr>
          <a:p>
            <a:pPr algn="ctr">
              <a:lnSpc>
                <a:spcPct val="100000"/>
              </a:lnSpc>
              <a:tabLst>
                <a:tab algn="l" pos="0"/>
              </a:tabLst>
            </a:pPr>
            <a:fld id="{C0D24E97-6969-4755-80B8-EE187DAB2A2C}" type="slidenum">
              <a:rPr b="0" lang="en-US" sz="1200" spc="-1" strike="noStrike">
                <a:solidFill>
                  <a:srgbClr val="ffffff"/>
                </a:solidFill>
                <a:latin typeface="Helvetica Neue Light"/>
                <a:ea typeface="Helvetica Neue Light"/>
              </a:rPr>
              <a:t>116</a:t>
            </a:fld>
            <a:endParaRPr b="0" lang="en-US" sz="1200" spc="-1" strike="noStrike">
              <a:latin typeface="Times New Roman"/>
            </a:endParaRPr>
          </a:p>
        </p:txBody>
      </p:sp>
      <p:pic>
        <p:nvPicPr>
          <p:cNvPr id="707" name="Google Shape;913;p129" descr=""/>
          <p:cNvPicPr/>
          <p:nvPr/>
        </p:nvPicPr>
        <p:blipFill>
          <a:blip r:embed="rId1"/>
          <a:stretch/>
        </p:blipFill>
        <p:spPr>
          <a:xfrm>
            <a:off x="0" y="0"/>
            <a:ext cx="9140760" cy="5142600"/>
          </a:xfrm>
          <a:prstGeom prst="rect">
            <a:avLst/>
          </a:prstGeom>
          <a:ln w="0">
            <a:noFill/>
          </a:ln>
        </p:spPr>
      </p:pic>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5" name="PlaceHolder 1"/>
          <p:cNvSpPr>
            <a:spLocks noGrp="1"/>
          </p:cNvSpPr>
          <p:nvPr>
            <p:ph type="title"/>
          </p:nvPr>
        </p:nvSpPr>
        <p:spPr>
          <a:xfrm>
            <a:off x="714240" y="243000"/>
            <a:ext cx="8422920" cy="680040"/>
          </a:xfrm>
          <a:prstGeom prst="rect">
            <a:avLst/>
          </a:prstGeom>
          <a:noFill/>
          <a:ln w="0">
            <a:noFill/>
          </a:ln>
        </p:spPr>
        <p:txBody>
          <a:bodyPr lIns="68400" rIns="68400" tIns="34200" bIns="34200" anchor="ctr">
            <a:noAutofit/>
          </a:bodyPr>
          <a:p>
            <a:pPr>
              <a:lnSpc>
                <a:spcPct val="90000"/>
              </a:lnSpc>
              <a:tabLst>
                <a:tab algn="l" pos="0"/>
              </a:tabLst>
            </a:pPr>
            <a:r>
              <a:rPr b="1" lang="en-US" sz="2400" spc="-1" strike="noStrike">
                <a:solidFill>
                  <a:srgbClr val="233445"/>
                </a:solidFill>
                <a:latin typeface="Helvetica Neue"/>
                <a:ea typeface="Helvetica Neue"/>
              </a:rPr>
              <a:t>Class Structure</a:t>
            </a:r>
            <a:endParaRPr b="0" lang="en-US" sz="2400" spc="-1" strike="noStrike">
              <a:latin typeface="Arial"/>
            </a:endParaRPr>
          </a:p>
        </p:txBody>
      </p:sp>
      <p:sp>
        <p:nvSpPr>
          <p:cNvPr id="366" name="PlaceHolder 2"/>
          <p:cNvSpPr>
            <a:spLocks noGrp="1"/>
          </p:cNvSpPr>
          <p:nvPr>
            <p:ph type="sldNum"/>
          </p:nvPr>
        </p:nvSpPr>
        <p:spPr>
          <a:xfrm>
            <a:off x="8505000" y="4902840"/>
            <a:ext cx="624600" cy="222840"/>
          </a:xfrm>
          <a:prstGeom prst="rect">
            <a:avLst/>
          </a:prstGeom>
          <a:noFill/>
          <a:ln w="0">
            <a:noFill/>
          </a:ln>
        </p:spPr>
        <p:txBody>
          <a:bodyPr lIns="68400" rIns="68400" tIns="34200" bIns="34200" anchor="ctr">
            <a:noAutofit/>
          </a:bodyPr>
          <a:p>
            <a:pPr algn="ctr">
              <a:lnSpc>
                <a:spcPct val="100000"/>
              </a:lnSpc>
              <a:tabLst>
                <a:tab algn="l" pos="0"/>
              </a:tabLst>
            </a:pPr>
            <a:fld id="{171D4D30-330F-41AC-8524-749974E4C692}" type="slidenum">
              <a:rPr b="0" lang="en-US" sz="1200" spc="-1" strike="noStrike">
                <a:solidFill>
                  <a:srgbClr val="ffffff"/>
                </a:solidFill>
                <a:latin typeface="Helvetica Neue Light"/>
                <a:ea typeface="Helvetica Neue Light"/>
              </a:rPr>
              <a:t>&lt;number&gt;</a:t>
            </a:fld>
            <a:endParaRPr b="0" lang="en-US" sz="1200" spc="-1" strike="noStrike">
              <a:latin typeface="Times New Roman"/>
            </a:endParaRPr>
          </a:p>
        </p:txBody>
      </p:sp>
      <p:grpSp>
        <p:nvGrpSpPr>
          <p:cNvPr id="367" name="Google Shape;134;p23"/>
          <p:cNvGrpSpPr/>
          <p:nvPr/>
        </p:nvGrpSpPr>
        <p:grpSpPr>
          <a:xfrm>
            <a:off x="3164400" y="1297800"/>
            <a:ext cx="2814480" cy="3085200"/>
            <a:chOff x="3164400" y="1297800"/>
            <a:chExt cx="2814480" cy="3085200"/>
          </a:xfrm>
        </p:grpSpPr>
        <p:sp>
          <p:nvSpPr>
            <p:cNvPr id="368" name="Google Shape;135;p23"/>
            <p:cNvSpPr/>
            <p:nvPr/>
          </p:nvSpPr>
          <p:spPr>
            <a:xfrm>
              <a:off x="4572000" y="2019240"/>
              <a:ext cx="360" cy="459720"/>
            </a:xfrm>
            <a:custGeom>
              <a:avLst/>
              <a:gdLst/>
              <a:ahLst/>
              <a:rect l="l" t="t" r="r" b="b"/>
              <a:pathLst>
                <a:path w="21600" h="21600">
                  <a:moveTo>
                    <a:pt x="0" y="0"/>
                  </a:moveTo>
                  <a:lnTo>
                    <a:pt x="21600" y="21600"/>
                  </a:lnTo>
                </a:path>
              </a:pathLst>
            </a:custGeom>
            <a:noFill/>
            <a:ln w="9360">
              <a:solidFill>
                <a:srgbClr val="000000"/>
              </a:solidFill>
              <a:round/>
            </a:ln>
          </p:spPr>
          <p:style>
            <a:lnRef idx="0"/>
            <a:fillRef idx="0"/>
            <a:effectRef idx="0"/>
            <a:fontRef idx="minor"/>
          </p:style>
        </p:sp>
        <p:sp>
          <p:nvSpPr>
            <p:cNvPr id="369" name="Google Shape;138;p23"/>
            <p:cNvSpPr/>
            <p:nvPr/>
          </p:nvSpPr>
          <p:spPr>
            <a:xfrm>
              <a:off x="4572000" y="3201840"/>
              <a:ext cx="360" cy="459720"/>
            </a:xfrm>
            <a:custGeom>
              <a:avLst/>
              <a:gdLst/>
              <a:ahLst/>
              <a:rect l="l" t="t" r="r" b="b"/>
              <a:pathLst>
                <a:path w="21600" h="21600">
                  <a:moveTo>
                    <a:pt x="0" y="0"/>
                  </a:moveTo>
                  <a:lnTo>
                    <a:pt x="21600" y="21600"/>
                  </a:lnTo>
                </a:path>
              </a:pathLst>
            </a:custGeom>
            <a:noFill/>
            <a:ln w="9360">
              <a:solidFill>
                <a:srgbClr val="000000"/>
              </a:solidFill>
              <a:round/>
            </a:ln>
          </p:spPr>
          <p:style>
            <a:lnRef idx="0"/>
            <a:fillRef idx="0"/>
            <a:effectRef idx="0"/>
            <a:fontRef idx="minor"/>
          </p:style>
        </p:sp>
        <p:sp>
          <p:nvSpPr>
            <p:cNvPr id="370" name="Google Shape;136;p23"/>
            <p:cNvSpPr/>
            <p:nvPr/>
          </p:nvSpPr>
          <p:spPr>
            <a:xfrm>
              <a:off x="3164400" y="1297800"/>
              <a:ext cx="2814480" cy="720360"/>
            </a:xfrm>
            <a:prstGeom prst="rect">
              <a:avLst/>
            </a:prstGeom>
            <a:solidFill>
              <a:srgbClr val="fb8c00"/>
            </a:solidFill>
            <a:ln w="0">
              <a:noFill/>
            </a:ln>
          </p:spPr>
          <p:style>
            <a:lnRef idx="0"/>
            <a:fillRef idx="0"/>
            <a:effectRef idx="0"/>
            <a:fontRef idx="minor"/>
          </p:style>
          <p:txBody>
            <a:bodyPr lIns="68400" rIns="68400" tIns="68400" bIns="68400" anchor="ctr">
              <a:noAutofit/>
            </a:bodyPr>
            <a:p>
              <a:pPr algn="ctr">
                <a:lnSpc>
                  <a:spcPct val="100000"/>
                </a:lnSpc>
                <a:tabLst>
                  <a:tab algn="l" pos="0"/>
                </a:tabLst>
              </a:pPr>
              <a:r>
                <a:rPr b="1" lang="en-US" sz="1800" spc="-1" strike="noStrike">
                  <a:solidFill>
                    <a:srgbClr val="000000"/>
                  </a:solidFill>
                  <a:latin typeface="Calibri"/>
                  <a:ea typeface="Calibri"/>
                </a:rPr>
                <a:t>Discussion</a:t>
              </a:r>
              <a:endParaRPr b="0" lang="en-US" sz="1800" spc="-1" strike="noStrike">
                <a:latin typeface="Arial"/>
              </a:endParaRPr>
            </a:p>
          </p:txBody>
        </p:sp>
        <p:sp>
          <p:nvSpPr>
            <p:cNvPr id="371" name="Google Shape;137;p23"/>
            <p:cNvSpPr/>
            <p:nvPr/>
          </p:nvSpPr>
          <p:spPr>
            <a:xfrm>
              <a:off x="3164400" y="2480040"/>
              <a:ext cx="2814480" cy="720360"/>
            </a:xfrm>
            <a:prstGeom prst="rect">
              <a:avLst/>
            </a:prstGeom>
            <a:solidFill>
              <a:srgbClr val="f46524"/>
            </a:solidFill>
            <a:ln w="0">
              <a:noFill/>
            </a:ln>
          </p:spPr>
          <p:style>
            <a:lnRef idx="0"/>
            <a:fillRef idx="0"/>
            <a:effectRef idx="0"/>
            <a:fontRef idx="minor"/>
          </p:style>
          <p:txBody>
            <a:bodyPr lIns="68400" rIns="68400" tIns="68400" bIns="68400" anchor="ctr">
              <a:noAutofit/>
            </a:bodyPr>
            <a:p>
              <a:pPr algn="ctr">
                <a:lnSpc>
                  <a:spcPct val="100000"/>
                </a:lnSpc>
                <a:tabLst>
                  <a:tab algn="l" pos="0"/>
                </a:tabLst>
              </a:pPr>
              <a:r>
                <a:rPr b="1" lang="en-US" sz="1800" spc="-1" strike="noStrike">
                  <a:solidFill>
                    <a:srgbClr val="000000"/>
                  </a:solidFill>
                  <a:latin typeface="Calibri"/>
                  <a:ea typeface="Calibri"/>
                </a:rPr>
                <a:t>Exercises</a:t>
              </a:r>
              <a:endParaRPr b="0" lang="en-US" sz="1800" spc="-1" strike="noStrike">
                <a:latin typeface="Arial"/>
              </a:endParaRPr>
            </a:p>
          </p:txBody>
        </p:sp>
        <p:sp>
          <p:nvSpPr>
            <p:cNvPr id="372" name="Google Shape;139;p23"/>
            <p:cNvSpPr/>
            <p:nvPr/>
          </p:nvSpPr>
          <p:spPr>
            <a:xfrm>
              <a:off x="3164400" y="3662640"/>
              <a:ext cx="2814480" cy="720360"/>
            </a:xfrm>
            <a:prstGeom prst="rect">
              <a:avLst/>
            </a:prstGeom>
            <a:solidFill>
              <a:srgbClr val="ff0000"/>
            </a:solidFill>
            <a:ln w="0">
              <a:noFill/>
            </a:ln>
          </p:spPr>
          <p:style>
            <a:lnRef idx="0"/>
            <a:fillRef idx="0"/>
            <a:effectRef idx="0"/>
            <a:fontRef idx="minor"/>
          </p:style>
          <p:txBody>
            <a:bodyPr lIns="68400" rIns="68400" tIns="68400" bIns="68400" anchor="ctr">
              <a:noAutofit/>
            </a:bodyPr>
            <a:p>
              <a:pPr algn="ctr">
                <a:lnSpc>
                  <a:spcPct val="100000"/>
                </a:lnSpc>
                <a:tabLst>
                  <a:tab algn="l" pos="0"/>
                </a:tabLst>
              </a:pPr>
              <a:r>
                <a:rPr b="1" lang="en-US" sz="1800" spc="-1" strike="noStrike">
                  <a:solidFill>
                    <a:srgbClr val="000000"/>
                  </a:solidFill>
                  <a:latin typeface="Calibri"/>
                  <a:ea typeface="Calibri"/>
                </a:rPr>
                <a:t>Experiments</a:t>
              </a:r>
              <a:endParaRPr b="0" lang="en-US" sz="1800" spc="-1" strike="noStrike">
                <a:latin typeface="Arial"/>
              </a:endParaRPr>
            </a:p>
          </p:txBody>
        </p:sp>
      </p:gr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3" name="PlaceHolder 1"/>
          <p:cNvSpPr>
            <a:spLocks noGrp="1"/>
          </p:cNvSpPr>
          <p:nvPr>
            <p:ph type="title"/>
          </p:nvPr>
        </p:nvSpPr>
        <p:spPr>
          <a:xfrm>
            <a:off x="714240" y="243000"/>
            <a:ext cx="8422920" cy="680040"/>
          </a:xfrm>
          <a:prstGeom prst="rect">
            <a:avLst/>
          </a:prstGeom>
          <a:noFill/>
          <a:ln w="0">
            <a:noFill/>
          </a:ln>
        </p:spPr>
        <p:txBody>
          <a:bodyPr lIns="68400" rIns="68400" tIns="34200" bIns="34200" anchor="ctr">
            <a:noAutofit/>
          </a:bodyPr>
          <a:p>
            <a:pPr>
              <a:lnSpc>
                <a:spcPct val="90000"/>
              </a:lnSpc>
              <a:tabLst>
                <a:tab algn="l" pos="0"/>
              </a:tabLst>
            </a:pPr>
            <a:r>
              <a:rPr b="1" lang="en-US" sz="2400" spc="-1" strike="noStrike">
                <a:solidFill>
                  <a:srgbClr val="233445"/>
                </a:solidFill>
                <a:latin typeface="Helvetica Neue"/>
                <a:ea typeface="Helvetica Neue"/>
              </a:rPr>
              <a:t>Some Notes about Terraform</a:t>
            </a:r>
            <a:endParaRPr b="0" lang="en-US" sz="2400" spc="-1" strike="noStrike">
              <a:latin typeface="Arial"/>
            </a:endParaRPr>
          </a:p>
        </p:txBody>
      </p:sp>
      <p:sp>
        <p:nvSpPr>
          <p:cNvPr id="374" name="PlaceHolder 2"/>
          <p:cNvSpPr>
            <a:spLocks noGrp="1"/>
          </p:cNvSpPr>
          <p:nvPr>
            <p:ph/>
          </p:nvPr>
        </p:nvSpPr>
        <p:spPr>
          <a:xfrm>
            <a:off x="621000" y="1134000"/>
            <a:ext cx="7882920" cy="3508920"/>
          </a:xfrm>
          <a:prstGeom prst="rect">
            <a:avLst/>
          </a:prstGeom>
          <a:noFill/>
          <a:ln w="0">
            <a:noFill/>
          </a:ln>
        </p:spPr>
        <p:txBody>
          <a:bodyPr lIns="67680" rIns="68400" tIns="35280" bIns="34200" anchor="t">
            <a:noAutofit/>
          </a:bodyPr>
          <a:p>
            <a:pPr marL="457200" indent="-343080">
              <a:lnSpc>
                <a:spcPct val="115000"/>
              </a:lnSpc>
              <a:spcBef>
                <a:spcPts val="799"/>
              </a:spcBef>
              <a:buClr>
                <a:srgbClr val="3f3f3f"/>
              </a:buClr>
              <a:buFont typeface="Helvetica Neue Light"/>
              <a:buChar char="•"/>
            </a:pPr>
            <a:r>
              <a:rPr b="0" lang="en-US" sz="1800" spc="-1" strike="noStrike">
                <a:solidFill>
                  <a:srgbClr val="3f3f3f"/>
                </a:solidFill>
                <a:latin typeface="Helvetica Neue Light"/>
                <a:ea typeface="Helvetica Neue Light"/>
              </a:rPr>
              <a:t>Terraform released version v1.0 in June 2021</a:t>
            </a:r>
            <a:endParaRPr b="0" lang="en-US" sz="1800" spc="-1" strike="noStrike">
              <a:latin typeface="Arial"/>
            </a:endParaRPr>
          </a:p>
          <a:p>
            <a:pPr lvl="1" marL="914400" indent="-343080">
              <a:lnSpc>
                <a:spcPct val="115000"/>
              </a:lnSpc>
              <a:spcBef>
                <a:spcPts val="799"/>
              </a:spcBef>
              <a:buClr>
                <a:srgbClr val="3f3f3f"/>
              </a:buClr>
              <a:buFont typeface="Helvetica Neue Light"/>
              <a:buChar char="•"/>
            </a:pPr>
            <a:r>
              <a:rPr b="0" lang="en-US" sz="1700" spc="-1" strike="noStrike">
                <a:solidFill>
                  <a:srgbClr val="3f3f3f"/>
                </a:solidFill>
                <a:latin typeface="Helvetica Neue Light"/>
                <a:ea typeface="Helvetica Neue Light"/>
              </a:rPr>
              <a:t>Backwards Compatible with v0.15.5 and up</a:t>
            </a:r>
            <a:endParaRPr b="0" lang="en-US" sz="1700" spc="-1" strike="noStrike">
              <a:latin typeface="Arial"/>
            </a:endParaRPr>
          </a:p>
          <a:p>
            <a:pPr lvl="1" marL="914400" indent="-343080">
              <a:lnSpc>
                <a:spcPct val="115000"/>
              </a:lnSpc>
              <a:spcBef>
                <a:spcPts val="799"/>
              </a:spcBef>
              <a:buClr>
                <a:srgbClr val="3f3f3f"/>
              </a:buClr>
              <a:buFont typeface="Helvetica Neue Light"/>
              <a:buChar char="•"/>
            </a:pPr>
            <a:r>
              <a:rPr b="0" lang="en-US" sz="1700" spc="-1" strike="noStrike" u="sng">
                <a:solidFill>
                  <a:srgbClr val="0000ff"/>
                </a:solidFill>
                <a:uFillTx/>
                <a:latin typeface="Helvetica Neue Light"/>
                <a:ea typeface="Helvetica Neue Light"/>
                <a:hlinkClick r:id="rId1"/>
              </a:rPr>
              <a:t>https://www.hashicorp.com/blog/announcing-hashicorp-terraform-1-0-general-availability</a:t>
            </a:r>
            <a:endParaRPr b="0" lang="en-US" sz="1700" spc="-1" strike="noStrike">
              <a:latin typeface="Arial"/>
            </a:endParaRPr>
          </a:p>
          <a:p>
            <a:pPr marL="457200" indent="-343080">
              <a:lnSpc>
                <a:spcPct val="115000"/>
              </a:lnSpc>
              <a:spcBef>
                <a:spcPts val="799"/>
              </a:spcBef>
              <a:buClr>
                <a:srgbClr val="3f3f3f"/>
              </a:buClr>
              <a:buFont typeface="Helvetica Neue Light"/>
              <a:buChar char="•"/>
            </a:pPr>
            <a:r>
              <a:rPr b="0" lang="en-US" sz="1800" spc="-1" strike="noStrike">
                <a:solidFill>
                  <a:srgbClr val="3f3f3f"/>
                </a:solidFill>
                <a:latin typeface="Helvetica Neue Light"/>
                <a:ea typeface="Helvetica Neue Light"/>
              </a:rPr>
              <a:t>You will be spending a lot of time in the docs</a:t>
            </a:r>
            <a:endParaRPr b="0" lang="en-US" sz="1800" spc="-1" strike="noStrike">
              <a:latin typeface="Arial"/>
            </a:endParaRPr>
          </a:p>
          <a:p>
            <a:pPr lvl="1" marL="914400" indent="-343080">
              <a:lnSpc>
                <a:spcPct val="115000"/>
              </a:lnSpc>
              <a:spcBef>
                <a:spcPts val="799"/>
              </a:spcBef>
              <a:buClr>
                <a:srgbClr val="3f3f3f"/>
              </a:buClr>
              <a:buFont typeface="Helvetica Neue Light"/>
              <a:buChar char="•"/>
            </a:pPr>
            <a:r>
              <a:rPr b="0" lang="en-US" sz="1700" spc="-1" strike="noStrike" u="sng">
                <a:solidFill>
                  <a:srgbClr val="0000ff"/>
                </a:solidFill>
                <a:uFillTx/>
                <a:latin typeface="Helvetica Neue Light"/>
                <a:ea typeface="Helvetica Neue Light"/>
                <a:hlinkClick r:id="rId2"/>
              </a:rPr>
              <a:t>https://www.terraform.io/docs/</a:t>
            </a:r>
            <a:endParaRPr b="0" lang="en-US" sz="1700" spc="-1" strike="noStrike">
              <a:latin typeface="Arial"/>
            </a:endParaRPr>
          </a:p>
          <a:p>
            <a:pPr marL="457200" indent="-343080">
              <a:lnSpc>
                <a:spcPct val="115000"/>
              </a:lnSpc>
              <a:spcBef>
                <a:spcPts val="799"/>
              </a:spcBef>
              <a:buClr>
                <a:srgbClr val="3f3f3f"/>
              </a:buClr>
              <a:buFont typeface="Helvetica Neue Light"/>
              <a:buChar char="•"/>
            </a:pPr>
            <a:r>
              <a:rPr b="0" lang="en-US" sz="1800" spc="-1" strike="noStrike">
                <a:solidFill>
                  <a:srgbClr val="3f3f3f"/>
                </a:solidFill>
                <a:latin typeface="Helvetica Neue Light"/>
                <a:ea typeface="Helvetica Neue Light"/>
              </a:rPr>
              <a:t>There is a certification path</a:t>
            </a:r>
            <a:endParaRPr b="0" lang="en-US" sz="1800" spc="-1" strike="noStrike">
              <a:latin typeface="Arial"/>
            </a:endParaRPr>
          </a:p>
          <a:p>
            <a:pPr lvl="1" marL="914400" indent="-343080">
              <a:lnSpc>
                <a:spcPct val="115000"/>
              </a:lnSpc>
              <a:spcBef>
                <a:spcPts val="799"/>
              </a:spcBef>
              <a:buClr>
                <a:srgbClr val="3f3f3f"/>
              </a:buClr>
              <a:buFont typeface="Helvetica Neue Light"/>
              <a:buChar char="•"/>
            </a:pPr>
            <a:r>
              <a:rPr b="0" lang="en-US" sz="1700" spc="-1" strike="noStrike" u="sng">
                <a:solidFill>
                  <a:srgbClr val="0000ff"/>
                </a:solidFill>
                <a:uFillTx/>
                <a:latin typeface="Helvetica Neue Light"/>
                <a:ea typeface="Helvetica Neue Light"/>
                <a:hlinkClick r:id="rId3"/>
              </a:rPr>
              <a:t>https://www.hashicorp.com/certification#hashicorp-certified-terraform-associate</a:t>
            </a:r>
            <a:endParaRPr b="0" lang="en-US" sz="1700" spc="-1" strike="noStrike">
              <a:latin typeface="Arial"/>
            </a:endParaRPr>
          </a:p>
        </p:txBody>
      </p:sp>
      <p:sp>
        <p:nvSpPr>
          <p:cNvPr id="375" name="PlaceHolder 3"/>
          <p:cNvSpPr>
            <a:spLocks noGrp="1"/>
          </p:cNvSpPr>
          <p:nvPr>
            <p:ph type="sldNum"/>
          </p:nvPr>
        </p:nvSpPr>
        <p:spPr>
          <a:xfrm>
            <a:off x="8505000" y="4902840"/>
            <a:ext cx="624600" cy="222840"/>
          </a:xfrm>
          <a:prstGeom prst="rect">
            <a:avLst/>
          </a:prstGeom>
          <a:noFill/>
          <a:ln w="0">
            <a:noFill/>
          </a:ln>
        </p:spPr>
        <p:txBody>
          <a:bodyPr lIns="68400" rIns="68400" tIns="34200" bIns="34200" anchor="ctr">
            <a:noAutofit/>
          </a:bodyPr>
          <a:p>
            <a:pPr algn="ctr">
              <a:lnSpc>
                <a:spcPct val="100000"/>
              </a:lnSpc>
              <a:tabLst>
                <a:tab algn="l" pos="0"/>
              </a:tabLst>
            </a:pPr>
            <a:fld id="{6CF6C939-5670-4554-9306-B5E07E7BB301}" type="slidenum">
              <a:rPr b="0" lang="en-US" sz="1200" spc="-1" strike="noStrike">
                <a:solidFill>
                  <a:srgbClr val="ffffff"/>
                </a:solidFill>
                <a:latin typeface="Helvetica Neue Light"/>
                <a:ea typeface="Helvetica Neue Light"/>
              </a:rPr>
              <a:t>&lt;number&gt;</a:t>
            </a:fld>
            <a:endParaRPr b="0" lang="en-US" sz="1200" spc="-1" strike="noStrike">
              <a:latin typeface="Times New Roman"/>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6" name="PlaceHolder 1"/>
          <p:cNvSpPr>
            <a:spLocks noGrp="1"/>
          </p:cNvSpPr>
          <p:nvPr>
            <p:ph type="title"/>
          </p:nvPr>
        </p:nvSpPr>
        <p:spPr>
          <a:xfrm>
            <a:off x="714240" y="243000"/>
            <a:ext cx="8422920" cy="680040"/>
          </a:xfrm>
          <a:prstGeom prst="rect">
            <a:avLst/>
          </a:prstGeom>
          <a:noFill/>
          <a:ln w="0">
            <a:noFill/>
          </a:ln>
        </p:spPr>
        <p:txBody>
          <a:bodyPr lIns="68400" rIns="68400" tIns="34200" bIns="34200" anchor="ctr">
            <a:noAutofit/>
          </a:bodyPr>
          <a:p>
            <a:pPr>
              <a:lnSpc>
                <a:spcPct val="90000"/>
              </a:lnSpc>
              <a:tabLst>
                <a:tab algn="l" pos="0"/>
              </a:tabLst>
            </a:pPr>
            <a:r>
              <a:rPr b="1" lang="en-US" sz="2400" spc="-1" strike="noStrike">
                <a:solidFill>
                  <a:srgbClr val="233445"/>
                </a:solidFill>
                <a:latin typeface="Helvetica Neue"/>
                <a:ea typeface="Helvetica Neue"/>
              </a:rPr>
              <a:t>Other Good Sources for Learning</a:t>
            </a:r>
            <a:endParaRPr b="0" lang="en-US" sz="2400" spc="-1" strike="noStrike">
              <a:latin typeface="Arial"/>
            </a:endParaRPr>
          </a:p>
        </p:txBody>
      </p:sp>
      <p:sp>
        <p:nvSpPr>
          <p:cNvPr id="377" name="PlaceHolder 2"/>
          <p:cNvSpPr>
            <a:spLocks noGrp="1"/>
          </p:cNvSpPr>
          <p:nvPr>
            <p:ph/>
          </p:nvPr>
        </p:nvSpPr>
        <p:spPr>
          <a:xfrm>
            <a:off x="621000" y="1134000"/>
            <a:ext cx="7882920" cy="3508920"/>
          </a:xfrm>
          <a:prstGeom prst="rect">
            <a:avLst/>
          </a:prstGeom>
          <a:noFill/>
          <a:ln w="0">
            <a:noFill/>
          </a:ln>
        </p:spPr>
        <p:txBody>
          <a:bodyPr lIns="67680" rIns="68400" tIns="35280" bIns="34200" anchor="t">
            <a:noAutofit/>
          </a:bodyPr>
          <a:p>
            <a:pPr marL="343080" indent="-291960">
              <a:lnSpc>
                <a:spcPct val="150000"/>
              </a:lnSpc>
              <a:buClr>
                <a:srgbClr val="000000"/>
              </a:buClr>
              <a:buFont typeface="Helvetica Neue Light"/>
              <a:buChar char="●"/>
            </a:pPr>
            <a:r>
              <a:rPr b="0" lang="en-US" sz="1800" spc="-1" strike="noStrike">
                <a:solidFill>
                  <a:srgbClr val="000000"/>
                </a:solidFill>
                <a:latin typeface="Helvetica Neue Light"/>
                <a:ea typeface="Helvetica Neue Light"/>
              </a:rPr>
              <a:t>Terraform has been around a while now, and is pretty popular, so there are plenty of other sources for learning</a:t>
            </a:r>
            <a:endParaRPr b="0" lang="en-US" sz="1800" spc="-1" strike="noStrike">
              <a:latin typeface="Arial"/>
            </a:endParaRPr>
          </a:p>
          <a:p>
            <a:pPr lvl="1" marL="685800" indent="-291960">
              <a:lnSpc>
                <a:spcPct val="150000"/>
              </a:lnSpc>
              <a:buClr>
                <a:srgbClr val="000000"/>
              </a:buClr>
              <a:buFont typeface="Helvetica Neue Light"/>
              <a:buChar char="○"/>
            </a:pPr>
            <a:r>
              <a:rPr b="1" lang="en-US" sz="1800" spc="-1" strike="noStrike">
                <a:solidFill>
                  <a:srgbClr val="000000"/>
                </a:solidFill>
                <a:latin typeface="Helvetica Neue Light"/>
                <a:ea typeface="Helvetica Neue Light"/>
              </a:rPr>
              <a:t>Hashicorp’s learning portal: </a:t>
            </a:r>
            <a:r>
              <a:rPr b="0" lang="en-US" sz="1800" spc="-1" strike="noStrike" u="sng">
                <a:solidFill>
                  <a:srgbClr val="0000ff"/>
                </a:solidFill>
                <a:uFillTx/>
                <a:latin typeface="Helvetica Neue Light"/>
                <a:ea typeface="Helvetica Neue Light"/>
                <a:hlinkClick r:id="rId1"/>
              </a:rPr>
              <a:t>https://learn.hashicorp.com/terraform</a:t>
            </a:r>
            <a:r>
              <a:rPr b="0" lang="en-US" sz="1800" spc="-1" strike="noStrike">
                <a:solidFill>
                  <a:srgbClr val="000000"/>
                </a:solidFill>
                <a:latin typeface="Helvetica Neue Light"/>
                <a:ea typeface="Helvetica Neue Light"/>
              </a:rPr>
              <a:t> </a:t>
            </a:r>
            <a:endParaRPr b="0" lang="en-US" sz="1800" spc="-1" strike="noStrike">
              <a:latin typeface="Arial"/>
            </a:endParaRPr>
          </a:p>
          <a:p>
            <a:pPr lvl="1" marL="685800" indent="-291960">
              <a:lnSpc>
                <a:spcPct val="150000"/>
              </a:lnSpc>
              <a:buClr>
                <a:srgbClr val="000000"/>
              </a:buClr>
              <a:buFont typeface="Helvetica Neue Light"/>
              <a:buChar char="○"/>
            </a:pPr>
            <a:r>
              <a:rPr b="1" lang="en-US" sz="1800" spc="-1" strike="noStrike">
                <a:solidFill>
                  <a:srgbClr val="000000"/>
                </a:solidFill>
                <a:latin typeface="Helvetica Neue Light"/>
                <a:ea typeface="Helvetica Neue Light"/>
              </a:rPr>
              <a:t>Terraform Github repository: </a:t>
            </a:r>
            <a:r>
              <a:rPr b="0" lang="en-US" sz="1800" spc="-1" strike="noStrike" u="sng">
                <a:solidFill>
                  <a:srgbClr val="0563c1"/>
                </a:solidFill>
                <a:uFillTx/>
                <a:latin typeface="Helvetica Neue Light"/>
                <a:ea typeface="Helvetica Neue Light"/>
              </a:rPr>
              <a:t>https://github.com/hashicorp/terraform/</a:t>
            </a:r>
            <a:endParaRPr b="0" lang="en-US" sz="1800" spc="-1" strike="noStrike">
              <a:latin typeface="Arial"/>
            </a:endParaRPr>
          </a:p>
          <a:p>
            <a:pPr lvl="1" marL="685800" indent="-272880">
              <a:lnSpc>
                <a:spcPct val="150000"/>
              </a:lnSpc>
              <a:buClr>
                <a:srgbClr val="000000"/>
              </a:buClr>
              <a:buFont typeface="Helvetica Neue Light"/>
              <a:buChar char="○"/>
            </a:pPr>
            <a:r>
              <a:rPr b="1" lang="en-US" sz="1800" spc="-1" strike="noStrike">
                <a:solidFill>
                  <a:srgbClr val="000000"/>
                </a:solidFill>
                <a:latin typeface="Helvetica Neue Light"/>
                <a:ea typeface="Helvetica Neue Light"/>
              </a:rPr>
              <a:t>Terraform courses on Pluralsight:</a:t>
            </a:r>
            <a:br/>
            <a:r>
              <a:rPr b="0" lang="en-US" sz="1800" spc="-1" strike="noStrike" u="sng">
                <a:solidFill>
                  <a:srgbClr val="0000ff"/>
                </a:solidFill>
                <a:uFillTx/>
                <a:latin typeface="Helvetica Neue Light"/>
                <a:ea typeface="Helvetica Neue Light"/>
                <a:hlinkClick r:id="rId2"/>
              </a:rPr>
              <a:t>https://app.pluralsight.com/paths/skill/managing-infrastructure-with-terraform</a:t>
            </a:r>
            <a:endParaRPr b="0" lang="en-US" sz="1800" spc="-1" strike="noStrike">
              <a:latin typeface="Arial"/>
            </a:endParaRPr>
          </a:p>
        </p:txBody>
      </p:sp>
      <p:sp>
        <p:nvSpPr>
          <p:cNvPr id="378" name="PlaceHolder 3"/>
          <p:cNvSpPr>
            <a:spLocks noGrp="1"/>
          </p:cNvSpPr>
          <p:nvPr>
            <p:ph type="sldNum"/>
          </p:nvPr>
        </p:nvSpPr>
        <p:spPr>
          <a:xfrm>
            <a:off x="8505000" y="4902840"/>
            <a:ext cx="624600" cy="222840"/>
          </a:xfrm>
          <a:prstGeom prst="rect">
            <a:avLst/>
          </a:prstGeom>
          <a:noFill/>
          <a:ln w="0">
            <a:noFill/>
          </a:ln>
        </p:spPr>
        <p:txBody>
          <a:bodyPr lIns="68400" rIns="68400" tIns="34200" bIns="34200" anchor="ctr">
            <a:noAutofit/>
          </a:bodyPr>
          <a:p>
            <a:pPr algn="ctr">
              <a:lnSpc>
                <a:spcPct val="100000"/>
              </a:lnSpc>
              <a:tabLst>
                <a:tab algn="l" pos="0"/>
              </a:tabLst>
            </a:pPr>
            <a:fld id="{A89DEA19-5F45-4757-9D9D-7E6B9201477B}" type="slidenum">
              <a:rPr b="0" lang="en-US" sz="1200" spc="-1" strike="noStrike">
                <a:solidFill>
                  <a:srgbClr val="ffffff"/>
                </a:solidFill>
                <a:latin typeface="Helvetica Neue Light"/>
                <a:ea typeface="Helvetica Neue Light"/>
              </a:rPr>
              <a:t>&lt;number&gt;</a:t>
            </a:fld>
            <a:endParaRPr b="0" lang="en-US" sz="1200" spc="-1" strike="noStrike">
              <a:latin typeface="Times New Roman"/>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9" name="PlaceHolder 1"/>
          <p:cNvSpPr>
            <a:spLocks noGrp="1"/>
          </p:cNvSpPr>
          <p:nvPr>
            <p:ph type="title"/>
          </p:nvPr>
        </p:nvSpPr>
        <p:spPr>
          <a:xfrm>
            <a:off x="714240" y="243000"/>
            <a:ext cx="8422920" cy="680040"/>
          </a:xfrm>
          <a:prstGeom prst="rect">
            <a:avLst/>
          </a:prstGeom>
          <a:noFill/>
          <a:ln w="0">
            <a:noFill/>
          </a:ln>
        </p:spPr>
        <p:txBody>
          <a:bodyPr lIns="68400" rIns="68400" tIns="34200" bIns="34200" anchor="ctr">
            <a:noAutofit/>
          </a:bodyPr>
          <a:p>
            <a:pPr>
              <a:lnSpc>
                <a:spcPct val="90000"/>
              </a:lnSpc>
              <a:tabLst>
                <a:tab algn="l" pos="0"/>
              </a:tabLst>
            </a:pPr>
            <a:r>
              <a:rPr b="1" lang="en-US" sz="2400" spc="-1" strike="noStrike">
                <a:solidFill>
                  <a:srgbClr val="233445"/>
                </a:solidFill>
                <a:latin typeface="Helvetica Neue"/>
                <a:ea typeface="Helvetica Neue"/>
              </a:rPr>
              <a:t>What is Terraform?</a:t>
            </a:r>
            <a:endParaRPr b="0" lang="en-US" sz="2400" spc="-1" strike="noStrike">
              <a:latin typeface="Arial"/>
            </a:endParaRPr>
          </a:p>
        </p:txBody>
      </p:sp>
      <p:sp>
        <p:nvSpPr>
          <p:cNvPr id="380" name="PlaceHolder 2"/>
          <p:cNvSpPr>
            <a:spLocks noGrp="1"/>
          </p:cNvSpPr>
          <p:nvPr>
            <p:ph type="sldNum"/>
          </p:nvPr>
        </p:nvSpPr>
        <p:spPr>
          <a:xfrm>
            <a:off x="8505000" y="4902840"/>
            <a:ext cx="624600" cy="222840"/>
          </a:xfrm>
          <a:prstGeom prst="rect">
            <a:avLst/>
          </a:prstGeom>
          <a:noFill/>
          <a:ln w="0">
            <a:noFill/>
          </a:ln>
        </p:spPr>
        <p:txBody>
          <a:bodyPr lIns="68400" rIns="68400" tIns="34200" bIns="34200" anchor="ctr">
            <a:noAutofit/>
          </a:bodyPr>
          <a:p>
            <a:pPr algn="ctr">
              <a:lnSpc>
                <a:spcPct val="100000"/>
              </a:lnSpc>
              <a:tabLst>
                <a:tab algn="l" pos="0"/>
              </a:tabLst>
            </a:pPr>
            <a:fld id="{E84A96BC-7591-48BA-8017-4309539902DF}" type="slidenum">
              <a:rPr b="0" lang="en-US" sz="1200" spc="-1" strike="noStrike">
                <a:solidFill>
                  <a:srgbClr val="ffffff"/>
                </a:solidFill>
                <a:latin typeface="Helvetica Neue Light"/>
                <a:ea typeface="Helvetica Neue Light"/>
              </a:rPr>
              <a:t>&lt;number&gt;</a:t>
            </a:fld>
            <a:endParaRPr b="0" lang="en-US" sz="1200" spc="-1" strike="noStrike">
              <a:latin typeface="Times New Roman"/>
            </a:endParaRPr>
          </a:p>
        </p:txBody>
      </p:sp>
      <p:sp>
        <p:nvSpPr>
          <p:cNvPr id="381" name="Google Shape;182;p29"/>
          <p:cNvSpPr/>
          <p:nvPr/>
        </p:nvSpPr>
        <p:spPr>
          <a:xfrm>
            <a:off x="803880" y="1087560"/>
            <a:ext cx="7700040" cy="3273480"/>
          </a:xfrm>
          <a:prstGeom prst="rect">
            <a:avLst/>
          </a:prstGeom>
          <a:noFill/>
          <a:ln w="0">
            <a:noFill/>
          </a:ln>
        </p:spPr>
        <p:style>
          <a:lnRef idx="0"/>
          <a:fillRef idx="0"/>
          <a:effectRef idx="0"/>
          <a:fontRef idx="minor"/>
        </p:style>
        <p:txBody>
          <a:bodyPr lIns="68400" rIns="68400" tIns="68400" bIns="68400" anchor="t">
            <a:noAutofit/>
          </a:bodyPr>
          <a:p>
            <a:pPr marL="343080" indent="-279360">
              <a:lnSpc>
                <a:spcPct val="115000"/>
              </a:lnSpc>
              <a:buClr>
                <a:srgbClr val="000000"/>
              </a:buClr>
              <a:buFont typeface="Helvetica Neue Light"/>
              <a:buChar char="●"/>
            </a:pPr>
            <a:r>
              <a:rPr b="0" lang="en-US" sz="1800" spc="-1" strike="noStrike">
                <a:solidFill>
                  <a:srgbClr val="000000"/>
                </a:solidFill>
                <a:latin typeface="Helvetica Neue Light"/>
                <a:ea typeface="Helvetica Neue Light"/>
              </a:rPr>
              <a:t>Infrastructure as Code (IaC)</a:t>
            </a:r>
            <a:endParaRPr b="0" lang="en-US" sz="1800" spc="-1" strike="noStrike">
              <a:latin typeface="Arial"/>
            </a:endParaRPr>
          </a:p>
          <a:p>
            <a:pPr marL="343080" indent="-279360">
              <a:lnSpc>
                <a:spcPct val="115000"/>
              </a:lnSpc>
              <a:buClr>
                <a:srgbClr val="000000"/>
              </a:buClr>
              <a:buFont typeface="Helvetica Neue Light"/>
              <a:buChar char="●"/>
            </a:pPr>
            <a:r>
              <a:rPr b="0" i="1" lang="en-US" sz="1800" spc="-1" strike="noStrike">
                <a:solidFill>
                  <a:srgbClr val="000000"/>
                </a:solidFill>
                <a:latin typeface="Helvetica Neue Light"/>
                <a:ea typeface="Helvetica Neue Light"/>
              </a:rPr>
              <a:t>Declarative</a:t>
            </a:r>
            <a:r>
              <a:rPr b="0" lang="en-US" sz="1800" spc="-1" strike="noStrike">
                <a:solidFill>
                  <a:srgbClr val="000000"/>
                </a:solidFill>
                <a:latin typeface="Helvetica Neue Light"/>
                <a:ea typeface="Helvetica Neue Light"/>
              </a:rPr>
              <a:t> domain-specific language</a:t>
            </a:r>
            <a:endParaRPr b="0" lang="en-US" sz="1800" spc="-1" strike="noStrike">
              <a:latin typeface="Arial"/>
            </a:endParaRPr>
          </a:p>
          <a:p>
            <a:pPr lvl="1" marL="685800" indent="-279360">
              <a:lnSpc>
                <a:spcPct val="115000"/>
              </a:lnSpc>
              <a:buClr>
                <a:srgbClr val="000000"/>
              </a:buClr>
              <a:buFont typeface="Lato"/>
              <a:buChar char="○"/>
            </a:pPr>
            <a:r>
              <a:rPr b="0" lang="en-US" sz="1800" spc="-1" strike="noStrike">
                <a:solidFill>
                  <a:srgbClr val="000000"/>
                </a:solidFill>
                <a:latin typeface="Helvetica Neue Light"/>
                <a:ea typeface="Helvetica Neue Light"/>
              </a:rPr>
              <a:t>What is declarative?</a:t>
            </a:r>
            <a:endParaRPr b="0" lang="en-US" sz="1800" spc="-1" strike="noStrike">
              <a:latin typeface="Arial"/>
            </a:endParaRPr>
          </a:p>
          <a:p>
            <a:pPr marL="343080" indent="-279360">
              <a:lnSpc>
                <a:spcPct val="115000"/>
              </a:lnSpc>
              <a:buClr>
                <a:srgbClr val="000000"/>
              </a:buClr>
              <a:buFont typeface="Helvetica Neue Light"/>
              <a:buChar char="●"/>
            </a:pPr>
            <a:r>
              <a:rPr b="0" lang="en-US" sz="1800" spc="-1" strike="noStrike">
                <a:solidFill>
                  <a:srgbClr val="000000"/>
                </a:solidFill>
                <a:latin typeface="Helvetica Neue Light"/>
                <a:ea typeface="Helvetica Neue Light"/>
              </a:rPr>
              <a:t>Used to describe </a:t>
            </a:r>
            <a:r>
              <a:rPr b="0" i="1" lang="en-US" sz="1800" spc="-1" strike="noStrike">
                <a:solidFill>
                  <a:srgbClr val="000000"/>
                </a:solidFill>
                <a:latin typeface="Helvetica Neue Light"/>
                <a:ea typeface="Helvetica Neue Light"/>
              </a:rPr>
              <a:t>idempotent</a:t>
            </a:r>
            <a:r>
              <a:rPr b="0" lang="en-US" sz="1800" spc="-1" strike="noStrike">
                <a:solidFill>
                  <a:srgbClr val="000000"/>
                </a:solidFill>
                <a:latin typeface="Helvetica Neue Light"/>
                <a:ea typeface="Helvetica Neue Light"/>
              </a:rPr>
              <a:t> resource configurations</a:t>
            </a:r>
            <a:endParaRPr b="0" lang="en-US" sz="1800" spc="-1" strike="noStrike">
              <a:latin typeface="Arial"/>
            </a:endParaRPr>
          </a:p>
          <a:p>
            <a:pPr marL="343080" indent="-279360">
              <a:lnSpc>
                <a:spcPct val="115000"/>
              </a:lnSpc>
              <a:buClr>
                <a:srgbClr val="000000"/>
              </a:buClr>
              <a:buFont typeface="Lato"/>
              <a:buChar char="●"/>
            </a:pPr>
            <a:r>
              <a:rPr b="0" lang="en-US" sz="1800" spc="-1" strike="noStrike">
                <a:solidFill>
                  <a:srgbClr val="000000"/>
                </a:solidFill>
                <a:latin typeface="Helvetica Neue Light"/>
                <a:ea typeface="Helvetica Neue Light"/>
              </a:rPr>
              <a:t>According to Hashicorp:</a:t>
            </a:r>
            <a:endParaRPr b="0" lang="en-US" sz="1800" spc="-1" strike="noStrike">
              <a:latin typeface="Arial"/>
            </a:endParaRPr>
          </a:p>
          <a:p>
            <a:pPr lvl="1" marL="685800" indent="-235080">
              <a:lnSpc>
                <a:spcPct val="115000"/>
              </a:lnSpc>
              <a:buClr>
                <a:srgbClr val="000000"/>
              </a:buClr>
              <a:buFont typeface="Lato"/>
              <a:buChar char="○"/>
            </a:pPr>
            <a:r>
              <a:rPr b="0" i="1" lang="en-US" sz="1800" spc="-1" strike="noStrike">
                <a:solidFill>
                  <a:srgbClr val="999999"/>
                </a:solidFill>
                <a:latin typeface="Helvetica Neue Light"/>
                <a:ea typeface="Helvetica Neue Light"/>
              </a:rPr>
              <a:t>Terraform enables you to safely and predictably create, change, and improve infrastructure. It is an open source tool that codifies APIs into declarative configuration files that can be shared amongst team members, treated as code, edited, reviewed, and versioned</a:t>
            </a:r>
            <a:endParaRPr b="0" lang="en-US" sz="1800" spc="-1" strike="noStrike">
              <a:latin typeface="Arial"/>
            </a:endParaRPr>
          </a:p>
          <a:p>
            <a:pPr>
              <a:lnSpc>
                <a:spcPct val="115000"/>
              </a:lnSpc>
              <a:tabLst>
                <a:tab algn="l" pos="0"/>
              </a:tabLst>
            </a:pPr>
            <a:endParaRPr b="0" lang="en-US" sz="1800" spc="-1" strike="noStrike">
              <a:latin typeface="Arial"/>
            </a:endParaRPr>
          </a:p>
        </p:txBody>
      </p:sp>
    </p:spTree>
  </p:cSld>
  <mc:AlternateContent>
    <mc:Choice Requires="p14">
      <p:transition spd="slow" p14:dur="2000"/>
    </mc:Choice>
    <mc:Fallback>
      <p:transition spd="slow"/>
    </mc:Fallback>
  </mc:AlternateContent>
  <p:timing>
    <p:tnLst>
      <p:par>
        <p:cTn id="82" dur="indefinite" restart="never" nodeType="tmRoot">
          <p:childTnLst>
            <p:seq>
              <p:cTn id="83" dur="indefinite" nodeType="mainSeq">
                <p:childTnLst>
                  <p:par>
                    <p:cTn id="84" fill="hold">
                      <p:stCondLst>
                        <p:cond delay="indefinite"/>
                      </p:stCondLst>
                      <p:childTnLst>
                        <p:par>
                          <p:cTn id="85" fill="hold">
                            <p:stCondLst>
                              <p:cond delay="0"/>
                            </p:stCondLst>
                            <p:childTnLst>
                              <p:par>
                                <p:cTn id="86" nodeType="clickEffect" fill="hold" presetClass="entr" presetID="1">
                                  <p:stCondLst>
                                    <p:cond delay="0"/>
                                  </p:stCondLst>
                                  <p:childTnLst>
                                    <p:set>
                                      <p:cBhvr>
                                        <p:cTn id="87" dur="1" fill="hold">
                                          <p:stCondLst>
                                            <p:cond delay="0"/>
                                          </p:stCondLst>
                                        </p:cTn>
                                        <p:tgtEl>
                                          <p:spTgt spid="381">
                                            <p:txEl>
                                              <p:pRg st="0" end="0"/>
                                            </p:txEl>
                                          </p:spTgt>
                                        </p:tgtEl>
                                        <p:attrNameLst>
                                          <p:attrName>style.visibility</p:attrName>
                                        </p:attrNameLst>
                                      </p:cBhvr>
                                      <p:to>
                                        <p:strVal val="visible"/>
                                      </p:to>
                                    </p:set>
                                  </p:childTnLst>
                                </p:cTn>
                              </p:par>
                            </p:childTnLst>
                          </p:cTn>
                        </p:par>
                      </p:childTnLst>
                    </p:cTn>
                  </p:par>
                  <p:par>
                    <p:cTn id="88" fill="hold">
                      <p:stCondLst>
                        <p:cond delay="indefinite"/>
                      </p:stCondLst>
                      <p:childTnLst>
                        <p:par>
                          <p:cTn id="89" fill="hold">
                            <p:stCondLst>
                              <p:cond delay="0"/>
                            </p:stCondLst>
                            <p:childTnLst>
                              <p:par>
                                <p:cTn id="90" nodeType="clickEffect" fill="hold" presetClass="entr" presetID="1">
                                  <p:stCondLst>
                                    <p:cond delay="0"/>
                                  </p:stCondLst>
                                  <p:childTnLst>
                                    <p:set>
                                      <p:cBhvr>
                                        <p:cTn id="91" dur="1" fill="hold">
                                          <p:stCondLst>
                                            <p:cond delay="0"/>
                                          </p:stCondLst>
                                        </p:cTn>
                                        <p:tgtEl>
                                          <p:spTgt spid="381">
                                            <p:txEl>
                                              <p:pRg st="1" end="1"/>
                                            </p:txEl>
                                          </p:spTgt>
                                        </p:tgtEl>
                                        <p:attrNameLst>
                                          <p:attrName>style.visibility</p:attrName>
                                        </p:attrNameLst>
                                      </p:cBhvr>
                                      <p:to>
                                        <p:strVal val="visible"/>
                                      </p:to>
                                    </p:set>
                                  </p:childTnLst>
                                </p:cTn>
                              </p:par>
                            </p:childTnLst>
                          </p:cTn>
                        </p:par>
                      </p:childTnLst>
                    </p:cTn>
                  </p:par>
                  <p:par>
                    <p:cTn id="92" fill="hold">
                      <p:stCondLst>
                        <p:cond delay="indefinite"/>
                      </p:stCondLst>
                      <p:childTnLst>
                        <p:par>
                          <p:cTn id="93" fill="hold">
                            <p:stCondLst>
                              <p:cond delay="0"/>
                            </p:stCondLst>
                            <p:childTnLst>
                              <p:par>
                                <p:cTn id="94" nodeType="clickEffect" fill="hold" presetClass="entr" presetID="1">
                                  <p:stCondLst>
                                    <p:cond delay="0"/>
                                  </p:stCondLst>
                                  <p:childTnLst>
                                    <p:set>
                                      <p:cBhvr>
                                        <p:cTn id="95" dur="1" fill="hold">
                                          <p:stCondLst>
                                            <p:cond delay="0"/>
                                          </p:stCondLst>
                                        </p:cTn>
                                        <p:tgtEl>
                                          <p:spTgt spid="381">
                                            <p:txEl>
                                              <p:pRg st="2" end="2"/>
                                            </p:txEl>
                                          </p:spTgt>
                                        </p:tgtEl>
                                        <p:attrNameLst>
                                          <p:attrName>style.visibility</p:attrName>
                                        </p:attrNameLst>
                                      </p:cBhvr>
                                      <p:to>
                                        <p:strVal val="visible"/>
                                      </p:to>
                                    </p:set>
                                  </p:childTnLst>
                                </p:cTn>
                              </p:par>
                            </p:childTnLst>
                          </p:cTn>
                        </p:par>
                      </p:childTnLst>
                    </p:cTn>
                  </p:par>
                  <p:par>
                    <p:cTn id="96" fill="hold">
                      <p:stCondLst>
                        <p:cond delay="indefinite"/>
                      </p:stCondLst>
                      <p:childTnLst>
                        <p:par>
                          <p:cTn id="97" fill="hold">
                            <p:stCondLst>
                              <p:cond delay="0"/>
                            </p:stCondLst>
                            <p:childTnLst>
                              <p:par>
                                <p:cTn id="98" nodeType="clickEffect" fill="hold" presetClass="entr" presetID="1">
                                  <p:stCondLst>
                                    <p:cond delay="0"/>
                                  </p:stCondLst>
                                  <p:childTnLst>
                                    <p:set>
                                      <p:cBhvr>
                                        <p:cTn id="99" dur="1" fill="hold">
                                          <p:stCondLst>
                                            <p:cond delay="0"/>
                                          </p:stCondLst>
                                        </p:cTn>
                                        <p:tgtEl>
                                          <p:spTgt spid="381">
                                            <p:txEl>
                                              <p:pRg st="3" end="3"/>
                                            </p:txEl>
                                          </p:spTgt>
                                        </p:tgtEl>
                                        <p:attrNameLst>
                                          <p:attrName>style.visibility</p:attrName>
                                        </p:attrNameLst>
                                      </p:cBhvr>
                                      <p:to>
                                        <p:strVal val="visible"/>
                                      </p:to>
                                    </p:set>
                                  </p:childTnLst>
                                </p:cTn>
                              </p:par>
                            </p:childTnLst>
                          </p:cTn>
                        </p:par>
                      </p:childTnLst>
                    </p:cTn>
                  </p:par>
                  <p:par>
                    <p:cTn id="100" fill="hold">
                      <p:stCondLst>
                        <p:cond delay="indefinite"/>
                      </p:stCondLst>
                      <p:childTnLst>
                        <p:par>
                          <p:cTn id="101" fill="hold">
                            <p:stCondLst>
                              <p:cond delay="0"/>
                            </p:stCondLst>
                            <p:childTnLst>
                              <p:par>
                                <p:cTn id="102" nodeType="clickEffect" fill="hold" presetClass="entr" presetID="1">
                                  <p:stCondLst>
                                    <p:cond delay="0"/>
                                  </p:stCondLst>
                                  <p:childTnLst>
                                    <p:set>
                                      <p:cBhvr>
                                        <p:cTn id="103" dur="1" fill="hold">
                                          <p:stCondLst>
                                            <p:cond delay="0"/>
                                          </p:stCondLst>
                                        </p:cTn>
                                        <p:tgtEl>
                                          <p:spTgt spid="381">
                                            <p:txEl>
                                              <p:pRg st="4" end="4"/>
                                            </p:txEl>
                                          </p:spTgt>
                                        </p:tgtEl>
                                        <p:attrNameLst>
                                          <p:attrName>style.visibility</p:attrName>
                                        </p:attrNameLst>
                                      </p:cBhvr>
                                      <p:to>
                                        <p:strVal val="visible"/>
                                      </p:to>
                                    </p:set>
                                  </p:childTnLst>
                                </p:cTn>
                              </p:par>
                            </p:childTnLst>
                          </p:cTn>
                        </p:par>
                      </p:childTnLst>
                    </p:cTn>
                  </p:par>
                  <p:par>
                    <p:cTn id="104" fill="hold">
                      <p:stCondLst>
                        <p:cond delay="indefinite"/>
                      </p:stCondLst>
                      <p:childTnLst>
                        <p:par>
                          <p:cTn id="105" fill="hold">
                            <p:stCondLst>
                              <p:cond delay="0"/>
                            </p:stCondLst>
                            <p:childTnLst>
                              <p:par>
                                <p:cTn id="106" nodeType="clickEffect" fill="hold" presetClass="entr" presetID="1">
                                  <p:stCondLst>
                                    <p:cond delay="0"/>
                                  </p:stCondLst>
                                  <p:childTnLst>
                                    <p:set>
                                      <p:cBhvr>
                                        <p:cTn id="107" dur="1" fill="hold">
                                          <p:stCondLst>
                                            <p:cond delay="0"/>
                                          </p:stCondLst>
                                        </p:cTn>
                                        <p:tgtEl>
                                          <p:spTgt spid="381">
                                            <p:txEl>
                                              <p:pRg st="5" end="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2" name="PlaceHolder 1"/>
          <p:cNvSpPr>
            <a:spLocks noGrp="1"/>
          </p:cNvSpPr>
          <p:nvPr>
            <p:ph type="title"/>
          </p:nvPr>
        </p:nvSpPr>
        <p:spPr>
          <a:xfrm>
            <a:off x="714240" y="243000"/>
            <a:ext cx="8422920" cy="680040"/>
          </a:xfrm>
          <a:prstGeom prst="rect">
            <a:avLst/>
          </a:prstGeom>
          <a:noFill/>
          <a:ln w="0">
            <a:noFill/>
          </a:ln>
        </p:spPr>
        <p:txBody>
          <a:bodyPr lIns="68400" rIns="68400" tIns="34200" bIns="34200" anchor="ctr">
            <a:noAutofit/>
          </a:bodyPr>
          <a:p>
            <a:pPr>
              <a:lnSpc>
                <a:spcPct val="90000"/>
              </a:lnSpc>
              <a:tabLst>
                <a:tab algn="l" pos="0"/>
              </a:tabLst>
            </a:pPr>
            <a:r>
              <a:rPr b="1" lang="en-US" sz="2400" spc="-1" strike="noStrike">
                <a:solidFill>
                  <a:srgbClr val="233445"/>
                </a:solidFill>
                <a:latin typeface="Helvetica Neue"/>
                <a:ea typeface="Helvetica Neue"/>
              </a:rPr>
              <a:t>What is Terraform? (cont’d)</a:t>
            </a:r>
            <a:endParaRPr b="0" lang="en-US" sz="2400" spc="-1" strike="noStrike">
              <a:latin typeface="Arial"/>
            </a:endParaRPr>
          </a:p>
        </p:txBody>
      </p:sp>
      <p:sp>
        <p:nvSpPr>
          <p:cNvPr id="383" name="PlaceHolder 2"/>
          <p:cNvSpPr>
            <a:spLocks noGrp="1"/>
          </p:cNvSpPr>
          <p:nvPr>
            <p:ph/>
          </p:nvPr>
        </p:nvSpPr>
        <p:spPr>
          <a:xfrm>
            <a:off x="621000" y="1134000"/>
            <a:ext cx="6583680" cy="3508920"/>
          </a:xfrm>
          <a:prstGeom prst="rect">
            <a:avLst/>
          </a:prstGeom>
          <a:noFill/>
          <a:ln w="0">
            <a:noFill/>
          </a:ln>
        </p:spPr>
        <p:txBody>
          <a:bodyPr lIns="67680" rIns="68400" tIns="35280" bIns="34200" anchor="t">
            <a:noAutofit/>
          </a:bodyPr>
          <a:p>
            <a:pPr marL="343080">
              <a:lnSpc>
                <a:spcPct val="115000"/>
              </a:lnSpc>
              <a:tabLst>
                <a:tab algn="l" pos="0"/>
              </a:tabLst>
            </a:pPr>
            <a:endParaRPr b="0" lang="en-US" sz="3200" spc="-1" strike="noStrike">
              <a:latin typeface="Arial"/>
            </a:endParaRPr>
          </a:p>
          <a:p>
            <a:pPr marL="343080">
              <a:lnSpc>
                <a:spcPct val="90000"/>
              </a:lnSpc>
              <a:tabLst>
                <a:tab algn="l" pos="0"/>
              </a:tabLst>
            </a:pPr>
            <a:endParaRPr b="0" lang="en-US" sz="3200" spc="-1" strike="noStrike">
              <a:latin typeface="Arial"/>
            </a:endParaRPr>
          </a:p>
        </p:txBody>
      </p:sp>
      <p:sp>
        <p:nvSpPr>
          <p:cNvPr id="384" name="PlaceHolder 3"/>
          <p:cNvSpPr>
            <a:spLocks noGrp="1"/>
          </p:cNvSpPr>
          <p:nvPr>
            <p:ph type="sldNum"/>
          </p:nvPr>
        </p:nvSpPr>
        <p:spPr>
          <a:xfrm>
            <a:off x="8505000" y="4902840"/>
            <a:ext cx="624600" cy="222840"/>
          </a:xfrm>
          <a:prstGeom prst="rect">
            <a:avLst/>
          </a:prstGeom>
          <a:noFill/>
          <a:ln w="0">
            <a:noFill/>
          </a:ln>
        </p:spPr>
        <p:txBody>
          <a:bodyPr lIns="68400" rIns="68400" tIns="34200" bIns="34200" anchor="ctr">
            <a:noAutofit/>
          </a:bodyPr>
          <a:p>
            <a:pPr algn="ctr">
              <a:lnSpc>
                <a:spcPct val="100000"/>
              </a:lnSpc>
              <a:tabLst>
                <a:tab algn="l" pos="0"/>
              </a:tabLst>
            </a:pPr>
            <a:fld id="{F767E67D-8555-43F8-BB15-A3445BD8DD94}" type="slidenum">
              <a:rPr b="0" lang="en-US" sz="1200" spc="-1" strike="noStrike">
                <a:solidFill>
                  <a:srgbClr val="ffffff"/>
                </a:solidFill>
                <a:latin typeface="Helvetica Neue Light"/>
                <a:ea typeface="Helvetica Neue Light"/>
              </a:rPr>
              <a:t>&lt;number&gt;</a:t>
            </a:fld>
            <a:endParaRPr b="0" lang="en-US" sz="1200" spc="-1" strike="noStrike">
              <a:latin typeface="Times New Roman"/>
            </a:endParaRPr>
          </a:p>
        </p:txBody>
      </p:sp>
      <p:sp>
        <p:nvSpPr>
          <p:cNvPr id="385" name="Google Shape;190;p30"/>
          <p:cNvSpPr/>
          <p:nvPr/>
        </p:nvSpPr>
        <p:spPr>
          <a:xfrm>
            <a:off x="301320" y="1135440"/>
            <a:ext cx="6903000" cy="3520800"/>
          </a:xfrm>
          <a:prstGeom prst="rect">
            <a:avLst/>
          </a:prstGeom>
          <a:noFill/>
          <a:ln w="0">
            <a:noFill/>
          </a:ln>
        </p:spPr>
        <p:style>
          <a:lnRef idx="0"/>
          <a:fillRef idx="0"/>
          <a:effectRef idx="0"/>
          <a:fontRef idx="minor"/>
        </p:style>
        <p:txBody>
          <a:bodyPr lIns="68400" rIns="68400" tIns="68400" bIns="68400" anchor="t">
            <a:noAutofit/>
          </a:bodyPr>
          <a:p>
            <a:pPr marL="343080" indent="-279360">
              <a:lnSpc>
                <a:spcPct val="90000"/>
              </a:lnSpc>
              <a:buClr>
                <a:srgbClr val="000000"/>
              </a:buClr>
              <a:buFont typeface="Helvetica Neue Light"/>
              <a:buChar char="●"/>
            </a:pPr>
            <a:r>
              <a:rPr b="0" lang="en-US" sz="1800" spc="-1" strike="noStrike">
                <a:solidFill>
                  <a:srgbClr val="3f3f3f"/>
                </a:solidFill>
                <a:latin typeface="Helvetica Neue Light"/>
                <a:ea typeface="Helvetica Neue Light"/>
              </a:rPr>
              <a:t>Open source CLI tool for </a:t>
            </a:r>
            <a:r>
              <a:rPr b="0" i="1" lang="en-US" sz="1800" spc="-1" strike="noStrike">
                <a:solidFill>
                  <a:srgbClr val="3f3f3f"/>
                </a:solidFill>
                <a:latin typeface="Helvetica Neue Light"/>
                <a:ea typeface="Helvetica Neue Light"/>
              </a:rPr>
              <a:t>infrastructure automation</a:t>
            </a:r>
            <a:endParaRPr b="0" lang="en-US" sz="1800" spc="-1" strike="noStrike">
              <a:latin typeface="Arial"/>
            </a:endParaRPr>
          </a:p>
          <a:p>
            <a:pPr>
              <a:lnSpc>
                <a:spcPct val="90000"/>
              </a:lnSpc>
            </a:pPr>
            <a:endParaRPr b="0" lang="en-US" sz="1800" spc="-1" strike="noStrike">
              <a:latin typeface="Arial"/>
            </a:endParaRPr>
          </a:p>
          <a:p>
            <a:pPr marL="343080" indent="-279360">
              <a:lnSpc>
                <a:spcPct val="90000"/>
              </a:lnSpc>
              <a:buClr>
                <a:srgbClr val="000000"/>
              </a:buClr>
              <a:buFont typeface="Helvetica Neue Light"/>
              <a:buChar char="●"/>
            </a:pPr>
            <a:r>
              <a:rPr b="0" lang="en-US" sz="1800" spc="-1" strike="noStrike">
                <a:solidFill>
                  <a:srgbClr val="3f3f3f"/>
                </a:solidFill>
                <a:latin typeface="Helvetica Neue Light"/>
                <a:ea typeface="Helvetica Neue Light"/>
              </a:rPr>
              <a:t>Utilizes plugin architecture</a:t>
            </a:r>
            <a:endParaRPr b="0" lang="en-US" sz="1800" spc="-1" strike="noStrike">
              <a:latin typeface="Arial"/>
            </a:endParaRPr>
          </a:p>
          <a:p>
            <a:pPr lvl="1" marL="685800" indent="-279360">
              <a:lnSpc>
                <a:spcPct val="90000"/>
              </a:lnSpc>
              <a:buClr>
                <a:srgbClr val="000000"/>
              </a:buClr>
              <a:buFont typeface="Helvetica Neue Light"/>
              <a:buChar char="○"/>
            </a:pPr>
            <a:r>
              <a:rPr b="0" lang="en-US" sz="1800" spc="-1" strike="noStrike">
                <a:solidFill>
                  <a:srgbClr val="3f3f3f"/>
                </a:solidFill>
                <a:latin typeface="Helvetica Neue Light"/>
                <a:ea typeface="Helvetica Neue Light"/>
              </a:rPr>
              <a:t>Extensible to any environment, tool, or framework and works primarily by making API calls to those environments, tools, or frameworks</a:t>
            </a:r>
            <a:endParaRPr b="0" lang="en-US" sz="1800" spc="-1" strike="noStrike">
              <a:latin typeface="Arial"/>
            </a:endParaRPr>
          </a:p>
          <a:p>
            <a:pPr>
              <a:lnSpc>
                <a:spcPct val="90000"/>
              </a:lnSpc>
            </a:pPr>
            <a:endParaRPr b="0" lang="en-US" sz="1800" spc="-1" strike="noStrike">
              <a:latin typeface="Arial"/>
            </a:endParaRPr>
          </a:p>
          <a:p>
            <a:pPr marL="343080" indent="-279360">
              <a:lnSpc>
                <a:spcPct val="90000"/>
              </a:lnSpc>
              <a:buClr>
                <a:srgbClr val="3f3f3f"/>
              </a:buClr>
              <a:buFont typeface="Helvetica Neue Light"/>
              <a:buChar char="●"/>
            </a:pPr>
            <a:r>
              <a:rPr b="0" lang="en-US" sz="1800" spc="-1" strike="noStrike">
                <a:solidFill>
                  <a:srgbClr val="3f3f3f"/>
                </a:solidFill>
                <a:latin typeface="Helvetica Neue Light"/>
                <a:ea typeface="Helvetica Neue Light"/>
              </a:rPr>
              <a:t>Detects implicit dependencies between resources and automatically creates a dependency graph</a:t>
            </a:r>
            <a:endParaRPr b="0" lang="en-US" sz="1800" spc="-1" strike="noStrike">
              <a:latin typeface="Arial"/>
            </a:endParaRPr>
          </a:p>
          <a:p>
            <a:pPr>
              <a:lnSpc>
                <a:spcPct val="90000"/>
              </a:lnSpc>
            </a:pPr>
            <a:endParaRPr b="0" lang="en-US" sz="1800" spc="-1" strike="noStrike">
              <a:latin typeface="Arial"/>
            </a:endParaRPr>
          </a:p>
          <a:p>
            <a:pPr marL="343080" indent="-279360">
              <a:lnSpc>
                <a:spcPct val="90000"/>
              </a:lnSpc>
              <a:buClr>
                <a:srgbClr val="3f3f3f"/>
              </a:buClr>
              <a:buFont typeface="Helvetica Neue Light"/>
              <a:buChar char="●"/>
            </a:pPr>
            <a:r>
              <a:rPr b="0" lang="en-US" sz="1800" spc="-1" strike="noStrike">
                <a:solidFill>
                  <a:srgbClr val="3f3f3f"/>
                </a:solidFill>
                <a:latin typeface="Helvetica Neue Light"/>
                <a:ea typeface="Helvetica Neue Light"/>
              </a:rPr>
              <a:t>Builds in dependency order and automatically performs activities in parallel where possible</a:t>
            </a:r>
            <a:endParaRPr b="0" lang="en-US" sz="1800" spc="-1" strike="noStrike">
              <a:latin typeface="Arial"/>
            </a:endParaRPr>
          </a:p>
          <a:p>
            <a:pPr lvl="1" marL="685800" indent="-279360">
              <a:lnSpc>
                <a:spcPct val="90000"/>
              </a:lnSpc>
              <a:buClr>
                <a:srgbClr val="3f3f3f"/>
              </a:buClr>
              <a:buFont typeface="Helvetica Neue Light"/>
              <a:buChar char="○"/>
            </a:pPr>
            <a:r>
              <a:rPr b="0" lang="en-US" sz="1800" spc="-1" strike="noStrike">
                <a:solidFill>
                  <a:srgbClr val="3f3f3f"/>
                </a:solidFill>
                <a:latin typeface="Helvetica Neue Light"/>
                <a:ea typeface="Helvetica Neue Light"/>
              </a:rPr>
              <a:t>...sequentially for dependent resources</a:t>
            </a:r>
            <a:endParaRPr b="0" lang="en-US" sz="1800" spc="-1" strike="noStrike">
              <a:latin typeface="Arial"/>
            </a:endParaRPr>
          </a:p>
        </p:txBody>
      </p:sp>
      <p:pic>
        <p:nvPicPr>
          <p:cNvPr id="386" name="Google Shape;191;p30" descr=""/>
          <p:cNvPicPr/>
          <p:nvPr/>
        </p:nvPicPr>
        <p:blipFill>
          <a:blip r:embed="rId1"/>
          <a:stretch/>
        </p:blipFill>
        <p:spPr>
          <a:xfrm>
            <a:off x="7343280" y="1675440"/>
            <a:ext cx="1642320" cy="1625040"/>
          </a:xfrm>
          <a:prstGeom prst="rect">
            <a:avLst/>
          </a:prstGeom>
          <a:ln w="0">
            <a:noFill/>
          </a:ln>
        </p:spPr>
      </p:pic>
    </p:spTree>
  </p:cSld>
  <mc:AlternateContent>
    <mc:Choice Requires="p14">
      <p:transition spd="slow" p14:dur="2000"/>
    </mc:Choice>
    <mc:Fallback>
      <p:transition spd="slow"/>
    </mc:Fallback>
  </mc:AlternateContent>
  <p:timing>
    <p:tnLst>
      <p:par>
        <p:cTn id="108" dur="indefinite" restart="never" nodeType="tmRoot">
          <p:childTnLst>
            <p:seq>
              <p:cTn id="109" dur="indefinite" nodeType="mainSeq">
                <p:childTnLst>
                  <p:par>
                    <p:cTn id="110" fill="hold">
                      <p:stCondLst>
                        <p:cond delay="indefinite"/>
                      </p:stCondLst>
                      <p:childTnLst>
                        <p:par>
                          <p:cTn id="111" fill="hold">
                            <p:stCondLst>
                              <p:cond delay="0"/>
                            </p:stCondLst>
                            <p:childTnLst>
                              <p:par>
                                <p:cTn id="112" nodeType="clickEffect" fill="hold" presetClass="entr" presetID="1">
                                  <p:stCondLst>
                                    <p:cond delay="0"/>
                                  </p:stCondLst>
                                  <p:childTnLst>
                                    <p:set>
                                      <p:cBhvr>
                                        <p:cTn id="113" dur="1" fill="hold">
                                          <p:stCondLst>
                                            <p:cond delay="0"/>
                                          </p:stCondLst>
                                        </p:cTn>
                                        <p:tgtEl>
                                          <p:spTgt spid="385">
                                            <p:txEl>
                                              <p:pRg st="0" end="0"/>
                                            </p:txEl>
                                          </p:spTgt>
                                        </p:tgtEl>
                                        <p:attrNameLst>
                                          <p:attrName>style.visibility</p:attrName>
                                        </p:attrNameLst>
                                      </p:cBhvr>
                                      <p:to>
                                        <p:strVal val="visible"/>
                                      </p:to>
                                    </p:set>
                                  </p:childTnLst>
                                </p:cTn>
                              </p:par>
                            </p:childTnLst>
                          </p:cTn>
                        </p:par>
                      </p:childTnLst>
                    </p:cTn>
                  </p:par>
                  <p:par>
                    <p:cTn id="114" fill="hold">
                      <p:stCondLst>
                        <p:cond delay="indefinite"/>
                      </p:stCondLst>
                      <p:childTnLst>
                        <p:par>
                          <p:cTn id="115" fill="hold">
                            <p:stCondLst>
                              <p:cond delay="0"/>
                            </p:stCondLst>
                            <p:childTnLst>
                              <p:par>
                                <p:cTn id="116" nodeType="clickEffect" fill="hold" presetClass="entr" presetID="1">
                                  <p:stCondLst>
                                    <p:cond delay="0"/>
                                  </p:stCondLst>
                                  <p:childTnLst>
                                    <p:set>
                                      <p:cBhvr>
                                        <p:cTn id="117" dur="1" fill="hold">
                                          <p:stCondLst>
                                            <p:cond delay="0"/>
                                          </p:stCondLst>
                                        </p:cTn>
                                        <p:tgtEl>
                                          <p:spTgt spid="385">
                                            <p:txEl>
                                              <p:pRg st="2" end="2"/>
                                            </p:txEl>
                                          </p:spTgt>
                                        </p:tgtEl>
                                        <p:attrNameLst>
                                          <p:attrName>style.visibility</p:attrName>
                                        </p:attrNameLst>
                                      </p:cBhvr>
                                      <p:to>
                                        <p:strVal val="visible"/>
                                      </p:to>
                                    </p:set>
                                  </p:childTnLst>
                                </p:cTn>
                              </p:par>
                            </p:childTnLst>
                          </p:cTn>
                        </p:par>
                      </p:childTnLst>
                    </p:cTn>
                  </p:par>
                  <p:par>
                    <p:cTn id="118" fill="hold">
                      <p:stCondLst>
                        <p:cond delay="indefinite"/>
                      </p:stCondLst>
                      <p:childTnLst>
                        <p:par>
                          <p:cTn id="119" fill="hold">
                            <p:stCondLst>
                              <p:cond delay="0"/>
                            </p:stCondLst>
                            <p:childTnLst>
                              <p:par>
                                <p:cTn id="120" nodeType="clickEffect" fill="hold" presetClass="entr" presetID="1">
                                  <p:stCondLst>
                                    <p:cond delay="0"/>
                                  </p:stCondLst>
                                  <p:childTnLst>
                                    <p:set>
                                      <p:cBhvr>
                                        <p:cTn id="121" dur="1" fill="hold">
                                          <p:stCondLst>
                                            <p:cond delay="0"/>
                                          </p:stCondLst>
                                        </p:cTn>
                                        <p:tgtEl>
                                          <p:spTgt spid="385">
                                            <p:txEl>
                                              <p:pRg st="3" end="3"/>
                                            </p:txEl>
                                          </p:spTgt>
                                        </p:tgtEl>
                                        <p:attrNameLst>
                                          <p:attrName>style.visibility</p:attrName>
                                        </p:attrNameLst>
                                      </p:cBhvr>
                                      <p:to>
                                        <p:strVal val="visible"/>
                                      </p:to>
                                    </p:set>
                                  </p:childTnLst>
                                </p:cTn>
                              </p:par>
                            </p:childTnLst>
                          </p:cTn>
                        </p:par>
                      </p:childTnLst>
                    </p:cTn>
                  </p:par>
                  <p:par>
                    <p:cTn id="122" fill="hold">
                      <p:stCondLst>
                        <p:cond delay="indefinite"/>
                      </p:stCondLst>
                      <p:childTnLst>
                        <p:par>
                          <p:cTn id="123" fill="hold">
                            <p:stCondLst>
                              <p:cond delay="0"/>
                            </p:stCondLst>
                            <p:childTnLst>
                              <p:par>
                                <p:cTn id="124" nodeType="clickEffect" fill="hold" presetClass="entr" presetID="1">
                                  <p:stCondLst>
                                    <p:cond delay="0"/>
                                  </p:stCondLst>
                                  <p:childTnLst>
                                    <p:set>
                                      <p:cBhvr>
                                        <p:cTn id="125" dur="1" fill="hold">
                                          <p:stCondLst>
                                            <p:cond delay="0"/>
                                          </p:stCondLst>
                                        </p:cTn>
                                        <p:tgtEl>
                                          <p:spTgt spid="385">
                                            <p:txEl>
                                              <p:pRg st="5" end="5"/>
                                            </p:txEl>
                                          </p:spTgt>
                                        </p:tgtEl>
                                        <p:attrNameLst>
                                          <p:attrName>style.visibility</p:attrName>
                                        </p:attrNameLst>
                                      </p:cBhvr>
                                      <p:to>
                                        <p:strVal val="visible"/>
                                      </p:to>
                                    </p:set>
                                  </p:childTnLst>
                                </p:cTn>
                              </p:par>
                            </p:childTnLst>
                          </p:cTn>
                        </p:par>
                      </p:childTnLst>
                    </p:cTn>
                  </p:par>
                  <p:par>
                    <p:cTn id="126" fill="hold">
                      <p:stCondLst>
                        <p:cond delay="indefinite"/>
                      </p:stCondLst>
                      <p:childTnLst>
                        <p:par>
                          <p:cTn id="127" fill="hold">
                            <p:stCondLst>
                              <p:cond delay="0"/>
                            </p:stCondLst>
                            <p:childTnLst>
                              <p:par>
                                <p:cTn id="128" nodeType="clickEffect" fill="hold" presetClass="entr" presetID="1">
                                  <p:stCondLst>
                                    <p:cond delay="0"/>
                                  </p:stCondLst>
                                  <p:childTnLst>
                                    <p:set>
                                      <p:cBhvr>
                                        <p:cTn id="129" dur="1" fill="hold">
                                          <p:stCondLst>
                                            <p:cond delay="0"/>
                                          </p:stCondLst>
                                        </p:cTn>
                                        <p:tgtEl>
                                          <p:spTgt spid="385">
                                            <p:txEl>
                                              <p:pRg st="7" end="7"/>
                                            </p:txEl>
                                          </p:spTgt>
                                        </p:tgtEl>
                                        <p:attrNameLst>
                                          <p:attrName>style.visibility</p:attrName>
                                        </p:attrNameLst>
                                      </p:cBhvr>
                                      <p:to>
                                        <p:strVal val="visible"/>
                                      </p:to>
                                    </p:set>
                                  </p:childTnLst>
                                </p:cTn>
                              </p:par>
                            </p:childTnLst>
                          </p:cTn>
                        </p:par>
                      </p:childTnLst>
                    </p:cTn>
                  </p:par>
                  <p:par>
                    <p:cTn id="130" fill="hold">
                      <p:stCondLst>
                        <p:cond delay="indefinite"/>
                      </p:stCondLst>
                      <p:childTnLst>
                        <p:par>
                          <p:cTn id="131" fill="hold">
                            <p:stCondLst>
                              <p:cond delay="0"/>
                            </p:stCondLst>
                            <p:childTnLst>
                              <p:par>
                                <p:cTn id="132" nodeType="clickEffect" fill="hold" presetClass="entr" presetID="1">
                                  <p:stCondLst>
                                    <p:cond delay="0"/>
                                  </p:stCondLst>
                                  <p:childTnLst>
                                    <p:set>
                                      <p:cBhvr>
                                        <p:cTn id="133" dur="1" fill="hold">
                                          <p:stCondLst>
                                            <p:cond delay="0"/>
                                          </p:stCondLst>
                                        </p:cTn>
                                        <p:tgtEl>
                                          <p:spTgt spid="385">
                                            <p:txEl>
                                              <p:pRg st="8" end="8"/>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7" name="PlaceHolder 1"/>
          <p:cNvSpPr>
            <a:spLocks noGrp="1"/>
          </p:cNvSpPr>
          <p:nvPr>
            <p:ph type="title"/>
          </p:nvPr>
        </p:nvSpPr>
        <p:spPr>
          <a:xfrm>
            <a:off x="714240" y="243000"/>
            <a:ext cx="8422920" cy="680040"/>
          </a:xfrm>
          <a:prstGeom prst="rect">
            <a:avLst/>
          </a:prstGeom>
          <a:noFill/>
          <a:ln w="0">
            <a:noFill/>
          </a:ln>
        </p:spPr>
        <p:txBody>
          <a:bodyPr lIns="68400" rIns="68400" tIns="34200" bIns="34200" anchor="ctr">
            <a:noAutofit/>
          </a:bodyPr>
          <a:p>
            <a:pPr>
              <a:lnSpc>
                <a:spcPct val="90000"/>
              </a:lnSpc>
              <a:tabLst>
                <a:tab algn="l" pos="0"/>
              </a:tabLst>
            </a:pPr>
            <a:r>
              <a:rPr b="1" lang="en-US" sz="2400" spc="-1" strike="noStrike">
                <a:solidFill>
                  <a:srgbClr val="233445"/>
                </a:solidFill>
                <a:latin typeface="Helvetica Neue"/>
                <a:ea typeface="Helvetica Neue"/>
              </a:rPr>
              <a:t>Why Use Terraform?</a:t>
            </a:r>
            <a:endParaRPr b="0" lang="en-US" sz="2400" spc="-1" strike="noStrike">
              <a:latin typeface="Arial"/>
            </a:endParaRPr>
          </a:p>
        </p:txBody>
      </p:sp>
      <p:sp>
        <p:nvSpPr>
          <p:cNvPr id="388" name="PlaceHolder 2"/>
          <p:cNvSpPr>
            <a:spLocks noGrp="1"/>
          </p:cNvSpPr>
          <p:nvPr>
            <p:ph/>
          </p:nvPr>
        </p:nvSpPr>
        <p:spPr>
          <a:xfrm>
            <a:off x="621000" y="1134000"/>
            <a:ext cx="7882920" cy="3508920"/>
          </a:xfrm>
          <a:prstGeom prst="rect">
            <a:avLst/>
          </a:prstGeom>
          <a:noFill/>
          <a:ln w="0">
            <a:noFill/>
          </a:ln>
        </p:spPr>
        <p:txBody>
          <a:bodyPr lIns="67680" rIns="68400" tIns="35280" bIns="34200" anchor="t">
            <a:noAutofit/>
          </a:bodyPr>
          <a:p>
            <a:pPr marL="343080" indent="-279360">
              <a:lnSpc>
                <a:spcPct val="115000"/>
              </a:lnSpc>
              <a:buClr>
                <a:srgbClr val="000000"/>
              </a:buClr>
              <a:buFont typeface="Helvetica Neue Light"/>
              <a:buChar char="●"/>
            </a:pPr>
            <a:r>
              <a:rPr b="0" lang="en-US" sz="1800" spc="-1" strike="noStrike">
                <a:solidFill>
                  <a:srgbClr val="000000"/>
                </a:solidFill>
                <a:latin typeface="Helvetica Neue Light"/>
                <a:ea typeface="Helvetica Neue Light"/>
              </a:rPr>
              <a:t>Readable</a:t>
            </a:r>
            <a:endParaRPr b="0" lang="en-US" sz="1800" spc="-1" strike="noStrike">
              <a:latin typeface="Arial"/>
            </a:endParaRPr>
          </a:p>
          <a:p>
            <a:pPr>
              <a:lnSpc>
                <a:spcPct val="115000"/>
              </a:lnSpc>
            </a:pPr>
            <a:endParaRPr b="0" lang="en-US" sz="1800" spc="-1" strike="noStrike">
              <a:latin typeface="Arial"/>
            </a:endParaRPr>
          </a:p>
          <a:p>
            <a:pPr marL="343080" indent="-279360">
              <a:lnSpc>
                <a:spcPct val="115000"/>
              </a:lnSpc>
              <a:buClr>
                <a:srgbClr val="000000"/>
              </a:buClr>
              <a:buFont typeface="Lato"/>
              <a:buChar char="●"/>
            </a:pPr>
            <a:r>
              <a:rPr b="0" lang="en-US" sz="1800" spc="-1" strike="noStrike">
                <a:solidFill>
                  <a:srgbClr val="000000"/>
                </a:solidFill>
                <a:latin typeface="Helvetica Neue Light"/>
                <a:ea typeface="Helvetica Neue Light"/>
              </a:rPr>
              <a:t>Repeatable</a:t>
            </a:r>
            <a:endParaRPr b="0" lang="en-US" sz="1800" spc="-1" strike="noStrike">
              <a:latin typeface="Arial"/>
            </a:endParaRPr>
          </a:p>
          <a:p>
            <a:pPr>
              <a:lnSpc>
                <a:spcPct val="115000"/>
              </a:lnSpc>
            </a:pPr>
            <a:endParaRPr b="0" lang="en-US" sz="1800" spc="-1" strike="noStrike">
              <a:latin typeface="Arial"/>
            </a:endParaRPr>
          </a:p>
          <a:p>
            <a:pPr marL="343080" indent="-279360">
              <a:lnSpc>
                <a:spcPct val="115000"/>
              </a:lnSpc>
              <a:buClr>
                <a:srgbClr val="000000"/>
              </a:buClr>
              <a:buFont typeface="Lato"/>
              <a:buChar char="●"/>
            </a:pPr>
            <a:r>
              <a:rPr b="0" lang="en-US" sz="1800" spc="-1" strike="noStrike">
                <a:solidFill>
                  <a:srgbClr val="000000"/>
                </a:solidFill>
                <a:latin typeface="Helvetica Neue Light"/>
                <a:ea typeface="Helvetica Neue Light"/>
              </a:rPr>
              <a:t>Certainty (i.e., no confusion about what will happen)</a:t>
            </a:r>
            <a:endParaRPr b="0" lang="en-US" sz="1800" spc="-1" strike="noStrike">
              <a:latin typeface="Arial"/>
            </a:endParaRPr>
          </a:p>
          <a:p>
            <a:pPr>
              <a:lnSpc>
                <a:spcPct val="115000"/>
              </a:lnSpc>
            </a:pPr>
            <a:endParaRPr b="0" lang="en-US" sz="1800" spc="-1" strike="noStrike">
              <a:latin typeface="Arial"/>
            </a:endParaRPr>
          </a:p>
          <a:p>
            <a:pPr marL="343080" indent="-279360">
              <a:lnSpc>
                <a:spcPct val="115000"/>
              </a:lnSpc>
              <a:buClr>
                <a:srgbClr val="000000"/>
              </a:buClr>
              <a:buFont typeface="Lato"/>
              <a:buChar char="●"/>
            </a:pPr>
            <a:r>
              <a:rPr b="0" lang="en-US" sz="1800" spc="-1" strike="noStrike">
                <a:solidFill>
                  <a:srgbClr val="000000"/>
                </a:solidFill>
                <a:latin typeface="Helvetica Neue Light"/>
                <a:ea typeface="Helvetica Neue Light"/>
              </a:rPr>
              <a:t>Standardized environments</a:t>
            </a:r>
            <a:endParaRPr b="0" lang="en-US" sz="1800" spc="-1" strike="noStrike">
              <a:latin typeface="Arial"/>
            </a:endParaRPr>
          </a:p>
          <a:p>
            <a:pPr>
              <a:lnSpc>
                <a:spcPct val="115000"/>
              </a:lnSpc>
            </a:pPr>
            <a:endParaRPr b="0" lang="en-US" sz="1800" spc="-1" strike="noStrike">
              <a:latin typeface="Arial"/>
            </a:endParaRPr>
          </a:p>
          <a:p>
            <a:pPr marL="343080" indent="-279360">
              <a:lnSpc>
                <a:spcPct val="115000"/>
              </a:lnSpc>
              <a:buClr>
                <a:srgbClr val="000000"/>
              </a:buClr>
              <a:buFont typeface="Lato"/>
              <a:buChar char="●"/>
            </a:pPr>
            <a:r>
              <a:rPr b="0" lang="en-US" sz="1800" spc="-1" strike="noStrike">
                <a:solidFill>
                  <a:srgbClr val="000000"/>
                </a:solidFill>
                <a:latin typeface="Helvetica Neue Light"/>
                <a:ea typeface="Helvetica Neue Light"/>
              </a:rPr>
              <a:t>Provision quickly</a:t>
            </a:r>
            <a:endParaRPr b="0" lang="en-US" sz="1800" spc="-1" strike="noStrike">
              <a:latin typeface="Arial"/>
            </a:endParaRPr>
          </a:p>
          <a:p>
            <a:pPr>
              <a:lnSpc>
                <a:spcPct val="115000"/>
              </a:lnSpc>
            </a:pPr>
            <a:endParaRPr b="0" lang="en-US" sz="1800" spc="-1" strike="noStrike">
              <a:latin typeface="Arial"/>
            </a:endParaRPr>
          </a:p>
          <a:p>
            <a:pPr marL="343080" indent="-279360">
              <a:lnSpc>
                <a:spcPct val="115000"/>
              </a:lnSpc>
              <a:buClr>
                <a:srgbClr val="000000"/>
              </a:buClr>
              <a:buFont typeface="Lato"/>
              <a:buChar char="●"/>
            </a:pPr>
            <a:r>
              <a:rPr b="0" lang="en-US" sz="1800" spc="-1" strike="noStrike">
                <a:solidFill>
                  <a:srgbClr val="000000"/>
                </a:solidFill>
                <a:latin typeface="Helvetica Neue Light"/>
                <a:ea typeface="Helvetica Neue Light"/>
              </a:rPr>
              <a:t>Disaster recovery </a:t>
            </a:r>
            <a:endParaRPr b="0" lang="en-US" sz="1800" spc="-1" strike="noStrike">
              <a:latin typeface="Arial"/>
            </a:endParaRPr>
          </a:p>
        </p:txBody>
      </p:sp>
      <p:sp>
        <p:nvSpPr>
          <p:cNvPr id="389" name="PlaceHolder 3"/>
          <p:cNvSpPr>
            <a:spLocks noGrp="1"/>
          </p:cNvSpPr>
          <p:nvPr>
            <p:ph type="sldNum"/>
          </p:nvPr>
        </p:nvSpPr>
        <p:spPr>
          <a:xfrm>
            <a:off x="8505000" y="4902840"/>
            <a:ext cx="624600" cy="222840"/>
          </a:xfrm>
          <a:prstGeom prst="rect">
            <a:avLst/>
          </a:prstGeom>
          <a:noFill/>
          <a:ln w="0">
            <a:noFill/>
          </a:ln>
        </p:spPr>
        <p:txBody>
          <a:bodyPr lIns="68400" rIns="68400" tIns="34200" bIns="34200" anchor="ctr">
            <a:noAutofit/>
          </a:bodyPr>
          <a:p>
            <a:pPr algn="ctr">
              <a:lnSpc>
                <a:spcPct val="100000"/>
              </a:lnSpc>
              <a:tabLst>
                <a:tab algn="l" pos="0"/>
              </a:tabLst>
            </a:pPr>
            <a:fld id="{DE905142-24BB-4325-B287-4FB0D0449B7E}" type="slidenum">
              <a:rPr b="0" lang="en-US" sz="1200" spc="-1" strike="noStrike">
                <a:solidFill>
                  <a:srgbClr val="ffffff"/>
                </a:solidFill>
                <a:latin typeface="Helvetica Neue Light"/>
                <a:ea typeface="Helvetica Neue Light"/>
              </a:rPr>
              <a:t>&lt;number&gt;</a:t>
            </a:fld>
            <a:endParaRPr b="0" lang="en-US" sz="1200" spc="-1" strike="noStrike">
              <a:latin typeface="Times New Roman"/>
            </a:endParaRPr>
          </a:p>
        </p:txBody>
      </p:sp>
    </p:spTree>
  </p:cSld>
  <mc:AlternateContent>
    <mc:Choice Requires="p14">
      <p:transition spd="slow" p14:dur="2000"/>
    </mc:Choice>
    <mc:Fallback>
      <p:transition spd="slow"/>
    </mc:Fallback>
  </mc:AlternateContent>
  <p:timing>
    <p:tnLst>
      <p:par>
        <p:cTn id="134" dur="indefinite" restart="never" nodeType="tmRoot">
          <p:childTnLst>
            <p:seq>
              <p:cTn id="135" dur="indefinite" nodeType="mainSeq">
                <p:childTnLst>
                  <p:par>
                    <p:cTn id="136" fill="hold">
                      <p:stCondLst>
                        <p:cond delay="indefinite"/>
                      </p:stCondLst>
                      <p:childTnLst>
                        <p:par>
                          <p:cTn id="137" fill="hold">
                            <p:stCondLst>
                              <p:cond delay="0"/>
                            </p:stCondLst>
                            <p:childTnLst>
                              <p:par>
                                <p:cTn id="138" nodeType="clickEffect" fill="hold" presetClass="entr" presetID="1">
                                  <p:stCondLst>
                                    <p:cond delay="0"/>
                                  </p:stCondLst>
                                  <p:childTnLst>
                                    <p:set>
                                      <p:cBhvr>
                                        <p:cTn id="139" dur="1" fill="hold">
                                          <p:stCondLst>
                                            <p:cond delay="0"/>
                                          </p:stCondLst>
                                        </p:cTn>
                                        <p:tgtEl>
                                          <p:spTgt spid="388">
                                            <p:txEl>
                                              <p:pRg st="0" end="0"/>
                                            </p:txEl>
                                          </p:spTgt>
                                        </p:tgtEl>
                                        <p:attrNameLst>
                                          <p:attrName>style.visibility</p:attrName>
                                        </p:attrNameLst>
                                      </p:cBhvr>
                                      <p:to>
                                        <p:strVal val="visible"/>
                                      </p:to>
                                    </p:set>
                                  </p:childTnLst>
                                </p:cTn>
                              </p:par>
                            </p:childTnLst>
                          </p:cTn>
                        </p:par>
                      </p:childTnLst>
                    </p:cTn>
                  </p:par>
                  <p:par>
                    <p:cTn id="140" fill="hold">
                      <p:stCondLst>
                        <p:cond delay="indefinite"/>
                      </p:stCondLst>
                      <p:childTnLst>
                        <p:par>
                          <p:cTn id="141" fill="hold">
                            <p:stCondLst>
                              <p:cond delay="0"/>
                            </p:stCondLst>
                            <p:childTnLst>
                              <p:par>
                                <p:cTn id="142" nodeType="clickEffect" fill="hold" presetClass="entr" presetID="1">
                                  <p:stCondLst>
                                    <p:cond delay="0"/>
                                  </p:stCondLst>
                                  <p:childTnLst>
                                    <p:set>
                                      <p:cBhvr>
                                        <p:cTn id="143" dur="1" fill="hold">
                                          <p:stCondLst>
                                            <p:cond delay="0"/>
                                          </p:stCondLst>
                                        </p:cTn>
                                        <p:tgtEl>
                                          <p:spTgt spid="388">
                                            <p:txEl>
                                              <p:pRg st="2" end="2"/>
                                            </p:txEl>
                                          </p:spTgt>
                                        </p:tgtEl>
                                        <p:attrNameLst>
                                          <p:attrName>style.visibility</p:attrName>
                                        </p:attrNameLst>
                                      </p:cBhvr>
                                      <p:to>
                                        <p:strVal val="visible"/>
                                      </p:to>
                                    </p:set>
                                  </p:childTnLst>
                                </p:cTn>
                              </p:par>
                            </p:childTnLst>
                          </p:cTn>
                        </p:par>
                      </p:childTnLst>
                    </p:cTn>
                  </p:par>
                  <p:par>
                    <p:cTn id="144" fill="hold">
                      <p:stCondLst>
                        <p:cond delay="indefinite"/>
                      </p:stCondLst>
                      <p:childTnLst>
                        <p:par>
                          <p:cTn id="145" fill="hold">
                            <p:stCondLst>
                              <p:cond delay="0"/>
                            </p:stCondLst>
                            <p:childTnLst>
                              <p:par>
                                <p:cTn id="146" nodeType="clickEffect" fill="hold" presetClass="entr" presetID="1">
                                  <p:stCondLst>
                                    <p:cond delay="0"/>
                                  </p:stCondLst>
                                  <p:childTnLst>
                                    <p:set>
                                      <p:cBhvr>
                                        <p:cTn id="147" dur="1" fill="hold">
                                          <p:stCondLst>
                                            <p:cond delay="0"/>
                                          </p:stCondLst>
                                        </p:cTn>
                                        <p:tgtEl>
                                          <p:spTgt spid="388">
                                            <p:txEl>
                                              <p:pRg st="4" end="4"/>
                                            </p:txEl>
                                          </p:spTgt>
                                        </p:tgtEl>
                                        <p:attrNameLst>
                                          <p:attrName>style.visibility</p:attrName>
                                        </p:attrNameLst>
                                      </p:cBhvr>
                                      <p:to>
                                        <p:strVal val="visible"/>
                                      </p:to>
                                    </p:set>
                                  </p:childTnLst>
                                </p:cTn>
                              </p:par>
                            </p:childTnLst>
                          </p:cTn>
                        </p:par>
                      </p:childTnLst>
                    </p:cTn>
                  </p:par>
                  <p:par>
                    <p:cTn id="148" fill="hold">
                      <p:stCondLst>
                        <p:cond delay="indefinite"/>
                      </p:stCondLst>
                      <p:childTnLst>
                        <p:par>
                          <p:cTn id="149" fill="hold">
                            <p:stCondLst>
                              <p:cond delay="0"/>
                            </p:stCondLst>
                            <p:childTnLst>
                              <p:par>
                                <p:cTn id="150" nodeType="clickEffect" fill="hold" presetClass="entr" presetID="1">
                                  <p:stCondLst>
                                    <p:cond delay="0"/>
                                  </p:stCondLst>
                                  <p:childTnLst>
                                    <p:set>
                                      <p:cBhvr>
                                        <p:cTn id="151" dur="1" fill="hold">
                                          <p:stCondLst>
                                            <p:cond delay="0"/>
                                          </p:stCondLst>
                                        </p:cTn>
                                        <p:tgtEl>
                                          <p:spTgt spid="388">
                                            <p:txEl>
                                              <p:pRg st="6" end="6"/>
                                            </p:txEl>
                                          </p:spTgt>
                                        </p:tgtEl>
                                        <p:attrNameLst>
                                          <p:attrName>style.visibility</p:attrName>
                                        </p:attrNameLst>
                                      </p:cBhvr>
                                      <p:to>
                                        <p:strVal val="visible"/>
                                      </p:to>
                                    </p:set>
                                  </p:childTnLst>
                                </p:cTn>
                              </p:par>
                            </p:childTnLst>
                          </p:cTn>
                        </p:par>
                      </p:childTnLst>
                    </p:cTn>
                  </p:par>
                  <p:par>
                    <p:cTn id="152" fill="hold">
                      <p:stCondLst>
                        <p:cond delay="indefinite"/>
                      </p:stCondLst>
                      <p:childTnLst>
                        <p:par>
                          <p:cTn id="153" fill="hold">
                            <p:stCondLst>
                              <p:cond delay="0"/>
                            </p:stCondLst>
                            <p:childTnLst>
                              <p:par>
                                <p:cTn id="154" nodeType="clickEffect" fill="hold" presetClass="entr" presetID="1">
                                  <p:stCondLst>
                                    <p:cond delay="0"/>
                                  </p:stCondLst>
                                  <p:childTnLst>
                                    <p:set>
                                      <p:cBhvr>
                                        <p:cTn id="155" dur="1" fill="hold">
                                          <p:stCondLst>
                                            <p:cond delay="0"/>
                                          </p:stCondLst>
                                        </p:cTn>
                                        <p:tgtEl>
                                          <p:spTgt spid="388">
                                            <p:txEl>
                                              <p:pRg st="8" end="8"/>
                                            </p:txEl>
                                          </p:spTgt>
                                        </p:tgtEl>
                                        <p:attrNameLst>
                                          <p:attrName>style.visibility</p:attrName>
                                        </p:attrNameLst>
                                      </p:cBhvr>
                                      <p:to>
                                        <p:strVal val="visible"/>
                                      </p:to>
                                    </p:set>
                                  </p:childTnLst>
                                </p:cTn>
                              </p:par>
                            </p:childTnLst>
                          </p:cTn>
                        </p:par>
                      </p:childTnLst>
                    </p:cTn>
                  </p:par>
                  <p:par>
                    <p:cTn id="156" fill="hold">
                      <p:stCondLst>
                        <p:cond delay="indefinite"/>
                      </p:stCondLst>
                      <p:childTnLst>
                        <p:par>
                          <p:cTn id="157" fill="hold">
                            <p:stCondLst>
                              <p:cond delay="0"/>
                            </p:stCondLst>
                            <p:childTnLst>
                              <p:par>
                                <p:cTn id="158" nodeType="clickEffect" fill="hold" presetClass="entr" presetID="1">
                                  <p:stCondLst>
                                    <p:cond delay="0"/>
                                  </p:stCondLst>
                                  <p:childTnLst>
                                    <p:set>
                                      <p:cBhvr>
                                        <p:cTn id="159" dur="1" fill="hold">
                                          <p:stCondLst>
                                            <p:cond delay="0"/>
                                          </p:stCondLst>
                                        </p:cTn>
                                        <p:tgtEl>
                                          <p:spTgt spid="388">
                                            <p:txEl>
                                              <p:pRg st="10" end="10"/>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0" name="PlaceHolder 1"/>
          <p:cNvSpPr>
            <a:spLocks noGrp="1"/>
          </p:cNvSpPr>
          <p:nvPr>
            <p:ph type="title"/>
          </p:nvPr>
        </p:nvSpPr>
        <p:spPr>
          <a:xfrm>
            <a:off x="714240" y="243000"/>
            <a:ext cx="8422920" cy="680040"/>
          </a:xfrm>
          <a:prstGeom prst="rect">
            <a:avLst/>
          </a:prstGeom>
          <a:noFill/>
          <a:ln w="0">
            <a:noFill/>
          </a:ln>
        </p:spPr>
        <p:txBody>
          <a:bodyPr lIns="68400" rIns="68400" tIns="34200" bIns="34200" anchor="ctr">
            <a:noAutofit/>
          </a:bodyPr>
          <a:p>
            <a:pPr>
              <a:lnSpc>
                <a:spcPct val="90000"/>
              </a:lnSpc>
              <a:tabLst>
                <a:tab algn="l" pos="0"/>
              </a:tabLst>
            </a:pPr>
            <a:r>
              <a:rPr b="1" lang="en-US" sz="2400" spc="-1" strike="noStrike">
                <a:solidFill>
                  <a:srgbClr val="233445"/>
                </a:solidFill>
                <a:latin typeface="Helvetica Neue"/>
                <a:ea typeface="Helvetica Neue"/>
              </a:rPr>
              <a:t>What Does Terraform (HCL) Look Like?</a:t>
            </a:r>
            <a:endParaRPr b="0" lang="en-US" sz="2400" spc="-1" strike="noStrike">
              <a:latin typeface="Arial"/>
            </a:endParaRPr>
          </a:p>
        </p:txBody>
      </p:sp>
      <p:sp>
        <p:nvSpPr>
          <p:cNvPr id="391" name="PlaceHolder 2"/>
          <p:cNvSpPr>
            <a:spLocks noGrp="1"/>
          </p:cNvSpPr>
          <p:nvPr>
            <p:ph/>
          </p:nvPr>
        </p:nvSpPr>
        <p:spPr>
          <a:xfrm>
            <a:off x="0" y="924120"/>
            <a:ext cx="9142920" cy="3978000"/>
          </a:xfrm>
          <a:prstGeom prst="rect">
            <a:avLst/>
          </a:prstGeom>
          <a:solidFill>
            <a:srgbClr val="000000"/>
          </a:solidFill>
          <a:ln w="0">
            <a:noFill/>
          </a:ln>
        </p:spPr>
        <p:txBody>
          <a:bodyPr lIns="343080" rIns="343080" tIns="308520" bIns="308520" anchor="t">
            <a:noAutofit/>
          </a:bodyPr>
          <a:p>
            <a:pPr>
              <a:lnSpc>
                <a:spcPct val="90000"/>
              </a:lnSpc>
              <a:tabLst>
                <a:tab algn="l" pos="0"/>
              </a:tabLst>
            </a:pPr>
            <a:r>
              <a:rPr b="1" lang="en-US" sz="2700" spc="-1" strike="noStrike">
                <a:solidFill>
                  <a:srgbClr val="ff9900"/>
                </a:solidFill>
                <a:latin typeface="Courier New"/>
                <a:ea typeface="Courier New"/>
              </a:rPr>
              <a:t>resource</a:t>
            </a:r>
            <a:r>
              <a:rPr b="1" lang="en-US" sz="2700" spc="-1" strike="noStrike">
                <a:solidFill>
                  <a:srgbClr val="ffffff"/>
                </a:solidFill>
                <a:latin typeface="Courier New"/>
                <a:ea typeface="Courier New"/>
              </a:rPr>
              <a:t> </a:t>
            </a:r>
            <a:r>
              <a:rPr b="1" lang="en-US" sz="2700" spc="-1" strike="noStrike">
                <a:solidFill>
                  <a:srgbClr val="6fa8dc"/>
                </a:solidFill>
                <a:latin typeface="Courier New"/>
                <a:ea typeface="Courier New"/>
              </a:rPr>
              <a:t>“aws_instance” “web”</a:t>
            </a:r>
            <a:r>
              <a:rPr b="1" lang="en-US" sz="2700" spc="-1" strike="noStrike">
                <a:solidFill>
                  <a:srgbClr val="ffffff"/>
                </a:solidFill>
                <a:latin typeface="Courier New"/>
                <a:ea typeface="Courier New"/>
              </a:rPr>
              <a:t> </a:t>
            </a:r>
            <a:r>
              <a:rPr b="1" lang="en-US" sz="2700" spc="-1" strike="noStrike">
                <a:solidFill>
                  <a:srgbClr val="c9daf8"/>
                </a:solidFill>
                <a:latin typeface="Courier New"/>
                <a:ea typeface="Courier New"/>
              </a:rPr>
              <a:t>{</a:t>
            </a:r>
            <a:endParaRPr b="0" lang="en-US" sz="2700" spc="-1" strike="noStrike">
              <a:latin typeface="Arial"/>
            </a:endParaRPr>
          </a:p>
          <a:p>
            <a:pPr>
              <a:lnSpc>
                <a:spcPct val="90000"/>
              </a:lnSpc>
              <a:tabLst>
                <a:tab algn="l" pos="0"/>
              </a:tabLst>
            </a:pPr>
            <a:r>
              <a:rPr b="1" lang="en-US" sz="2700" spc="-1" strike="noStrike">
                <a:solidFill>
                  <a:srgbClr val="c9daf8"/>
                </a:solidFill>
                <a:latin typeface="Courier New"/>
                <a:ea typeface="Courier New"/>
              </a:rPr>
              <a:t>  </a:t>
            </a:r>
            <a:r>
              <a:rPr b="1" lang="en-US" sz="2700" spc="-1" strike="noStrike">
                <a:solidFill>
                  <a:srgbClr val="8e7cc3"/>
                </a:solidFill>
                <a:latin typeface="Courier New"/>
                <a:ea typeface="Courier New"/>
              </a:rPr>
              <a:t>ami</a:t>
            </a:r>
            <a:r>
              <a:rPr b="1" lang="en-US" sz="2700" spc="-1" strike="noStrike">
                <a:solidFill>
                  <a:srgbClr val="c9daf8"/>
                </a:solidFill>
                <a:latin typeface="Courier New"/>
                <a:ea typeface="Courier New"/>
              </a:rPr>
              <a:t>           = </a:t>
            </a:r>
            <a:r>
              <a:rPr b="1" lang="en-US" sz="2700" spc="-1" strike="noStrike">
                <a:solidFill>
                  <a:srgbClr val="6aa84f"/>
                </a:solidFill>
                <a:latin typeface="Courier New"/>
                <a:ea typeface="Courier New"/>
              </a:rPr>
              <a:t>“ami-19827362728”</a:t>
            </a:r>
            <a:endParaRPr b="0" lang="en-US" sz="2700" spc="-1" strike="noStrike">
              <a:latin typeface="Arial"/>
            </a:endParaRPr>
          </a:p>
          <a:p>
            <a:pPr>
              <a:lnSpc>
                <a:spcPct val="90000"/>
              </a:lnSpc>
              <a:tabLst>
                <a:tab algn="l" pos="0"/>
              </a:tabLst>
            </a:pPr>
            <a:r>
              <a:rPr b="1" lang="en-US" sz="2700" spc="-1" strike="noStrike">
                <a:solidFill>
                  <a:srgbClr val="c9daf8"/>
                </a:solidFill>
                <a:latin typeface="Courier New"/>
                <a:ea typeface="Courier New"/>
              </a:rPr>
              <a:t>  </a:t>
            </a:r>
            <a:r>
              <a:rPr b="1" lang="en-US" sz="2700" spc="-1" strike="noStrike">
                <a:solidFill>
                  <a:srgbClr val="8e7cc3"/>
                </a:solidFill>
                <a:latin typeface="Courier New"/>
                <a:ea typeface="Courier New"/>
              </a:rPr>
              <a:t>instance_type</a:t>
            </a:r>
            <a:r>
              <a:rPr b="1" lang="en-US" sz="2700" spc="-1" strike="noStrike">
                <a:solidFill>
                  <a:srgbClr val="c9daf8"/>
                </a:solidFill>
                <a:latin typeface="Courier New"/>
                <a:ea typeface="Courier New"/>
              </a:rPr>
              <a:t> = </a:t>
            </a:r>
            <a:r>
              <a:rPr b="1" lang="en-US" sz="2700" spc="-1" strike="noStrike">
                <a:solidFill>
                  <a:srgbClr val="6aa84f"/>
                </a:solidFill>
                <a:latin typeface="Courier New"/>
                <a:ea typeface="Courier New"/>
              </a:rPr>
              <a:t>“t2.micro”</a:t>
            </a:r>
            <a:endParaRPr b="0" lang="en-US" sz="2700" spc="-1" strike="noStrike">
              <a:latin typeface="Arial"/>
            </a:endParaRPr>
          </a:p>
          <a:p>
            <a:pPr>
              <a:lnSpc>
                <a:spcPct val="90000"/>
              </a:lnSpc>
              <a:tabLst>
                <a:tab algn="l" pos="0"/>
              </a:tabLst>
            </a:pPr>
            <a:r>
              <a:rPr b="1" lang="en-US" sz="2700" spc="-1" strike="noStrike">
                <a:solidFill>
                  <a:srgbClr val="c9daf8"/>
                </a:solidFill>
                <a:latin typeface="Courier New"/>
                <a:ea typeface="Courier New"/>
              </a:rPr>
              <a:t>  </a:t>
            </a:r>
            <a:endParaRPr b="0" lang="en-US" sz="2700" spc="-1" strike="noStrike">
              <a:latin typeface="Arial"/>
            </a:endParaRPr>
          </a:p>
          <a:p>
            <a:pPr>
              <a:lnSpc>
                <a:spcPct val="90000"/>
              </a:lnSpc>
              <a:tabLst>
                <a:tab algn="l" pos="0"/>
              </a:tabLst>
            </a:pPr>
            <a:r>
              <a:rPr b="1" lang="en-US" sz="2700" spc="-1" strike="noStrike">
                <a:solidFill>
                  <a:srgbClr val="c9daf8"/>
                </a:solidFill>
                <a:latin typeface="Courier New"/>
                <a:ea typeface="Courier New"/>
              </a:rPr>
              <a:t>  </a:t>
            </a:r>
            <a:r>
              <a:rPr b="1" lang="en-US" sz="2700" spc="-1" strike="noStrike">
                <a:solidFill>
                  <a:srgbClr val="8e7cc3"/>
                </a:solidFill>
                <a:latin typeface="Courier New"/>
                <a:ea typeface="Courier New"/>
              </a:rPr>
              <a:t>tags</a:t>
            </a:r>
            <a:r>
              <a:rPr b="1" lang="en-US" sz="2700" spc="-1" strike="noStrike">
                <a:solidFill>
                  <a:srgbClr val="c9daf8"/>
                </a:solidFill>
                <a:latin typeface="Courier New"/>
                <a:ea typeface="Courier New"/>
              </a:rPr>
              <a:t> = {</a:t>
            </a:r>
            <a:endParaRPr b="0" lang="en-US" sz="2700" spc="-1" strike="noStrike">
              <a:latin typeface="Arial"/>
            </a:endParaRPr>
          </a:p>
          <a:p>
            <a:pPr>
              <a:lnSpc>
                <a:spcPct val="90000"/>
              </a:lnSpc>
              <a:tabLst>
                <a:tab algn="l" pos="0"/>
              </a:tabLst>
            </a:pPr>
            <a:r>
              <a:rPr b="1" lang="en-US" sz="2700" spc="-1" strike="noStrike">
                <a:solidFill>
                  <a:srgbClr val="c9daf8"/>
                </a:solidFill>
                <a:latin typeface="Courier New"/>
                <a:ea typeface="Courier New"/>
              </a:rPr>
              <a:t>    </a:t>
            </a:r>
            <a:r>
              <a:rPr b="1" lang="en-US" sz="2700" spc="-1" strike="noStrike">
                <a:solidFill>
                  <a:srgbClr val="8e7cc3"/>
                </a:solidFill>
                <a:latin typeface="Courier New"/>
                <a:ea typeface="Courier New"/>
              </a:rPr>
              <a:t>Name</a:t>
            </a:r>
            <a:r>
              <a:rPr b="1" lang="en-US" sz="2700" spc="-1" strike="noStrike">
                <a:solidFill>
                  <a:srgbClr val="c9daf8"/>
                </a:solidFill>
                <a:latin typeface="Courier New"/>
                <a:ea typeface="Courier New"/>
              </a:rPr>
              <a:t> = </a:t>
            </a:r>
            <a:r>
              <a:rPr b="1" lang="en-US" sz="2700" spc="-1" strike="noStrike">
                <a:solidFill>
                  <a:srgbClr val="6aa84f"/>
                </a:solidFill>
                <a:latin typeface="Courier New"/>
                <a:ea typeface="Courier New"/>
              </a:rPr>
              <a:t>“my-first-instance”</a:t>
            </a:r>
            <a:endParaRPr b="0" lang="en-US" sz="2700" spc="-1" strike="noStrike">
              <a:latin typeface="Arial"/>
            </a:endParaRPr>
          </a:p>
          <a:p>
            <a:pPr>
              <a:lnSpc>
                <a:spcPct val="90000"/>
              </a:lnSpc>
              <a:tabLst>
                <a:tab algn="l" pos="0"/>
              </a:tabLst>
            </a:pPr>
            <a:r>
              <a:rPr b="1" lang="en-US" sz="2700" spc="-1" strike="noStrike">
                <a:solidFill>
                  <a:srgbClr val="c9daf8"/>
                </a:solidFill>
                <a:latin typeface="Courier New"/>
                <a:ea typeface="Courier New"/>
              </a:rPr>
              <a:t>  </a:t>
            </a:r>
            <a:r>
              <a:rPr b="1" lang="en-US" sz="2700" spc="-1" strike="noStrike">
                <a:solidFill>
                  <a:srgbClr val="c9daf8"/>
                </a:solidFill>
                <a:latin typeface="Courier New"/>
                <a:ea typeface="Courier New"/>
              </a:rPr>
              <a:t>}</a:t>
            </a:r>
            <a:endParaRPr b="0" lang="en-US" sz="2700" spc="-1" strike="noStrike">
              <a:latin typeface="Arial"/>
            </a:endParaRPr>
          </a:p>
          <a:p>
            <a:pPr>
              <a:lnSpc>
                <a:spcPct val="90000"/>
              </a:lnSpc>
              <a:tabLst>
                <a:tab algn="l" pos="0"/>
              </a:tabLst>
            </a:pPr>
            <a:r>
              <a:rPr b="1" lang="en-US" sz="2700" spc="-1" strike="noStrike">
                <a:solidFill>
                  <a:srgbClr val="c9daf8"/>
                </a:solidFill>
                <a:latin typeface="Courier New"/>
                <a:ea typeface="Courier New"/>
              </a:rPr>
              <a:t>}</a:t>
            </a:r>
            <a:endParaRPr b="0" lang="en-US" sz="2700" spc="-1" strike="noStrike">
              <a:latin typeface="Arial"/>
            </a:endParaRPr>
          </a:p>
        </p:txBody>
      </p:sp>
      <p:sp>
        <p:nvSpPr>
          <p:cNvPr id="392" name="PlaceHolder 3"/>
          <p:cNvSpPr>
            <a:spLocks noGrp="1"/>
          </p:cNvSpPr>
          <p:nvPr>
            <p:ph type="sldNum"/>
          </p:nvPr>
        </p:nvSpPr>
        <p:spPr>
          <a:xfrm>
            <a:off x="8505000" y="4902840"/>
            <a:ext cx="624600" cy="222840"/>
          </a:xfrm>
          <a:prstGeom prst="rect">
            <a:avLst/>
          </a:prstGeom>
          <a:noFill/>
          <a:ln w="0">
            <a:noFill/>
          </a:ln>
        </p:spPr>
        <p:txBody>
          <a:bodyPr lIns="68400" rIns="68400" tIns="34200" bIns="34200" anchor="ctr">
            <a:noAutofit/>
          </a:bodyPr>
          <a:p>
            <a:pPr algn="ctr">
              <a:lnSpc>
                <a:spcPct val="100000"/>
              </a:lnSpc>
              <a:tabLst>
                <a:tab algn="l" pos="0"/>
              </a:tabLst>
            </a:pPr>
            <a:fld id="{0E638404-DAAF-486C-A95B-02D673B50DF8}" type="slidenum">
              <a:rPr b="0" lang="en-US" sz="1200" spc="-1" strike="noStrike">
                <a:solidFill>
                  <a:srgbClr val="ffffff"/>
                </a:solidFill>
                <a:latin typeface="Helvetica Neue Light"/>
                <a:ea typeface="Helvetica Neue Light"/>
              </a:rPr>
              <a:t>&lt;number&gt;</a:t>
            </a:fld>
            <a:endParaRPr b="0" lang="en-US" sz="1200" spc="-1" strike="noStrike">
              <a:latin typeface="Times New Roman"/>
            </a:endParaRPr>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3" name="PlaceHolder 1"/>
          <p:cNvSpPr>
            <a:spLocks noGrp="1"/>
          </p:cNvSpPr>
          <p:nvPr>
            <p:ph type="title"/>
          </p:nvPr>
        </p:nvSpPr>
        <p:spPr>
          <a:xfrm>
            <a:off x="714240" y="243000"/>
            <a:ext cx="8422920" cy="680040"/>
          </a:xfrm>
          <a:prstGeom prst="rect">
            <a:avLst/>
          </a:prstGeom>
          <a:noFill/>
          <a:ln w="0">
            <a:noFill/>
          </a:ln>
        </p:spPr>
        <p:txBody>
          <a:bodyPr lIns="68400" rIns="68400" tIns="34200" bIns="34200" anchor="ctr">
            <a:noAutofit/>
          </a:bodyPr>
          <a:p>
            <a:pPr>
              <a:lnSpc>
                <a:spcPct val="90000"/>
              </a:lnSpc>
              <a:tabLst>
                <a:tab algn="l" pos="0"/>
              </a:tabLst>
            </a:pPr>
            <a:r>
              <a:rPr b="1" lang="en-US" sz="2400" spc="-1" strike="noStrike">
                <a:solidFill>
                  <a:srgbClr val="233445"/>
                </a:solidFill>
                <a:latin typeface="Helvetica Neue"/>
                <a:ea typeface="Helvetica Neue"/>
              </a:rPr>
              <a:t>Exercise Prep: Let’s Get Set Up</a:t>
            </a:r>
            <a:endParaRPr b="0" lang="en-US" sz="2400" spc="-1" strike="noStrike">
              <a:latin typeface="Arial"/>
            </a:endParaRPr>
          </a:p>
        </p:txBody>
      </p:sp>
      <p:sp>
        <p:nvSpPr>
          <p:cNvPr id="394" name="PlaceHolder 2"/>
          <p:cNvSpPr>
            <a:spLocks noGrp="1"/>
          </p:cNvSpPr>
          <p:nvPr>
            <p:ph/>
          </p:nvPr>
        </p:nvSpPr>
        <p:spPr>
          <a:xfrm>
            <a:off x="621000" y="1134000"/>
            <a:ext cx="7882920" cy="3508920"/>
          </a:xfrm>
          <a:prstGeom prst="rect">
            <a:avLst/>
          </a:prstGeom>
          <a:noFill/>
          <a:ln w="0">
            <a:noFill/>
          </a:ln>
        </p:spPr>
        <p:txBody>
          <a:bodyPr lIns="67680" rIns="68400" tIns="35280" bIns="34200" anchor="t">
            <a:noAutofit/>
          </a:bodyPr>
          <a:p>
            <a:pPr marL="343080" indent="-279360">
              <a:lnSpc>
                <a:spcPct val="90000"/>
              </a:lnSpc>
              <a:buClr>
                <a:srgbClr val="3f3f3f"/>
              </a:buClr>
              <a:buFont typeface="StarSymbol"/>
              <a:buAutoNum type="arabicPeriod"/>
            </a:pPr>
            <a:r>
              <a:rPr b="0" lang="en-US" sz="1800" spc="-1" strike="noStrike">
                <a:solidFill>
                  <a:srgbClr val="3f3f3f"/>
                </a:solidFill>
                <a:latin typeface="Helvetica Neue Light"/>
                <a:ea typeface="Helvetica Neue Light"/>
              </a:rPr>
              <a:t>We will create an isolated (and consistent) development and execution environment where you can run Terraform</a:t>
            </a:r>
            <a:endParaRPr b="0" lang="en-US" sz="1800" spc="-1" strike="noStrike">
              <a:latin typeface="Arial"/>
            </a:endParaRPr>
          </a:p>
          <a:p>
            <a:pPr>
              <a:lnSpc>
                <a:spcPct val="90000"/>
              </a:lnSpc>
            </a:pPr>
            <a:endParaRPr b="0" lang="en-US" sz="1800" spc="-1" strike="noStrike">
              <a:latin typeface="Arial"/>
            </a:endParaRPr>
          </a:p>
          <a:p>
            <a:pPr marL="343080" indent="-279360">
              <a:lnSpc>
                <a:spcPct val="90000"/>
              </a:lnSpc>
              <a:buClr>
                <a:srgbClr val="3f3f3f"/>
              </a:buClr>
              <a:buFont typeface="StarSymbol"/>
              <a:buAutoNum type="arabicPeriod"/>
            </a:pPr>
            <a:r>
              <a:rPr b="0" lang="en-US" sz="1800" spc="-1" strike="noStrike">
                <a:solidFill>
                  <a:srgbClr val="3f3f3f"/>
                </a:solidFill>
                <a:latin typeface="Helvetica Neue Light"/>
                <a:ea typeface="Helvetica Neue Light"/>
              </a:rPr>
              <a:t>You have been emailed your student alias, access key, secret key, and console password (check your Junk folder if you don’t have an email from me, and I can also send you the info via Zoom Chat)</a:t>
            </a:r>
            <a:endParaRPr b="0" lang="en-US" sz="1800" spc="-1" strike="noStrike">
              <a:latin typeface="Arial"/>
            </a:endParaRPr>
          </a:p>
          <a:p>
            <a:pPr>
              <a:lnSpc>
                <a:spcPct val="90000"/>
              </a:lnSpc>
            </a:pPr>
            <a:endParaRPr b="0" lang="en-US" sz="1800" spc="-1" strike="noStrike">
              <a:latin typeface="Arial"/>
            </a:endParaRPr>
          </a:p>
          <a:p>
            <a:pPr marL="343080" indent="-279360">
              <a:lnSpc>
                <a:spcPct val="90000"/>
              </a:lnSpc>
              <a:buClr>
                <a:srgbClr val="3f3f3f"/>
              </a:buClr>
              <a:buFont typeface="StarSymbol"/>
              <a:buAutoNum type="arabicPeriod"/>
            </a:pPr>
            <a:r>
              <a:rPr b="0" lang="en-US" sz="1800" spc="-1" strike="noStrike">
                <a:solidFill>
                  <a:srgbClr val="3f3f3f"/>
                </a:solidFill>
                <a:latin typeface="Helvetica Neue Light"/>
                <a:ea typeface="Helvetica Neue Light"/>
              </a:rPr>
              <a:t>Let’s get these working in your development environment–this will allow you to create things and verify they exist in AWS</a:t>
            </a:r>
            <a:endParaRPr b="0" lang="en-US" sz="1800" spc="-1" strike="noStrike">
              <a:latin typeface="Arial"/>
            </a:endParaRPr>
          </a:p>
          <a:p>
            <a:pPr>
              <a:lnSpc>
                <a:spcPct val="90000"/>
              </a:lnSpc>
            </a:pPr>
            <a:endParaRPr b="0" lang="en-US" sz="1800" spc="-1" strike="noStrike">
              <a:latin typeface="Arial"/>
            </a:endParaRPr>
          </a:p>
          <a:p>
            <a:pPr marL="343080" indent="-279360">
              <a:lnSpc>
                <a:spcPct val="90000"/>
              </a:lnSpc>
              <a:buClr>
                <a:srgbClr val="3f3f3f"/>
              </a:buClr>
              <a:buFont typeface="StarSymbol"/>
              <a:buAutoNum type="arabicPeriod"/>
            </a:pPr>
            <a:r>
              <a:rPr b="0" lang="en-US" sz="1800" spc="-1" strike="noStrike">
                <a:solidFill>
                  <a:srgbClr val="3f3f3f"/>
                </a:solidFill>
                <a:latin typeface="Helvetica Neue Light"/>
                <a:ea typeface="Helvetica Neue Light"/>
              </a:rPr>
              <a:t>Access to your instructional repository: </a:t>
            </a:r>
            <a:r>
              <a:rPr b="0" lang="en-US" sz="1800" spc="-1" strike="noStrike" u="sng">
                <a:solidFill>
                  <a:srgbClr val="0000ff"/>
                </a:solidFill>
                <a:uFillTx/>
                <a:latin typeface="Helvetica Neue Light"/>
                <a:ea typeface="Helvetica Neue Light"/>
                <a:hlinkClick r:id="rId1"/>
              </a:rPr>
              <a:t>Course Setup</a:t>
            </a:r>
            <a:endParaRPr b="0" lang="en-US" sz="1800" spc="-1" strike="noStrike">
              <a:latin typeface="Arial"/>
            </a:endParaRPr>
          </a:p>
        </p:txBody>
      </p:sp>
      <p:sp>
        <p:nvSpPr>
          <p:cNvPr id="395" name="PlaceHolder 3"/>
          <p:cNvSpPr>
            <a:spLocks noGrp="1"/>
          </p:cNvSpPr>
          <p:nvPr>
            <p:ph type="sldNum"/>
          </p:nvPr>
        </p:nvSpPr>
        <p:spPr>
          <a:xfrm>
            <a:off x="8505000" y="4902840"/>
            <a:ext cx="624600" cy="222840"/>
          </a:xfrm>
          <a:prstGeom prst="rect">
            <a:avLst/>
          </a:prstGeom>
          <a:noFill/>
          <a:ln w="0">
            <a:noFill/>
          </a:ln>
        </p:spPr>
        <p:txBody>
          <a:bodyPr lIns="68400" rIns="68400" tIns="34200" bIns="34200" anchor="ctr">
            <a:noAutofit/>
          </a:bodyPr>
          <a:p>
            <a:pPr algn="ctr">
              <a:lnSpc>
                <a:spcPct val="100000"/>
              </a:lnSpc>
              <a:tabLst>
                <a:tab algn="l" pos="0"/>
              </a:tabLst>
            </a:pPr>
            <a:fld id="{2752134D-4347-4E4E-A75E-5624F098610E}" type="slidenum">
              <a:rPr b="0" lang="en-US" sz="1200" spc="-1" strike="noStrike">
                <a:solidFill>
                  <a:srgbClr val="ffffff"/>
                </a:solidFill>
                <a:latin typeface="Helvetica Neue Light"/>
                <a:ea typeface="Helvetica Neue Light"/>
              </a:rPr>
              <a:t>&lt;number&gt;</a:t>
            </a:fld>
            <a:endParaRPr b="0" lang="en-US" sz="1200" spc="-1" strike="noStrike">
              <a:latin typeface="Times New Roman"/>
            </a:endParaRPr>
          </a:p>
        </p:txBody>
      </p:sp>
    </p:spTree>
  </p:cSld>
  <mc:AlternateContent>
    <mc:Choice Requires="p14">
      <p:transition spd="slow" p14:dur="2000"/>
    </mc:Choice>
    <mc:Fallback>
      <p:transition spd="slow"/>
    </mc:Fallback>
  </mc:AlternateContent>
  <p:timing>
    <p:tnLst>
      <p:par>
        <p:cTn id="160" dur="indefinite" restart="never" nodeType="tmRoot">
          <p:childTnLst>
            <p:seq>
              <p:cTn id="161" dur="indefinite" nodeType="mainSeq">
                <p:childTnLst>
                  <p:par>
                    <p:cTn id="162" fill="hold">
                      <p:stCondLst>
                        <p:cond delay="indefinite"/>
                      </p:stCondLst>
                      <p:childTnLst>
                        <p:par>
                          <p:cTn id="163" fill="hold">
                            <p:stCondLst>
                              <p:cond delay="0"/>
                            </p:stCondLst>
                            <p:childTnLst>
                              <p:par>
                                <p:cTn id="164" nodeType="clickEffect" fill="hold" presetClass="entr" presetID="1">
                                  <p:stCondLst>
                                    <p:cond delay="0"/>
                                  </p:stCondLst>
                                  <p:childTnLst>
                                    <p:set>
                                      <p:cBhvr>
                                        <p:cTn id="165" dur="1" fill="hold">
                                          <p:stCondLst>
                                            <p:cond delay="0"/>
                                          </p:stCondLst>
                                        </p:cTn>
                                        <p:tgtEl>
                                          <p:spTgt spid="394">
                                            <p:txEl>
                                              <p:pRg st="0" end="0"/>
                                            </p:txEl>
                                          </p:spTgt>
                                        </p:tgtEl>
                                        <p:attrNameLst>
                                          <p:attrName>style.visibility</p:attrName>
                                        </p:attrNameLst>
                                      </p:cBhvr>
                                      <p:to>
                                        <p:strVal val="visible"/>
                                      </p:to>
                                    </p:set>
                                  </p:childTnLst>
                                </p:cTn>
                              </p:par>
                            </p:childTnLst>
                          </p:cTn>
                        </p:par>
                      </p:childTnLst>
                    </p:cTn>
                  </p:par>
                  <p:par>
                    <p:cTn id="166" fill="hold">
                      <p:stCondLst>
                        <p:cond delay="indefinite"/>
                      </p:stCondLst>
                      <p:childTnLst>
                        <p:par>
                          <p:cTn id="167" fill="hold">
                            <p:stCondLst>
                              <p:cond delay="0"/>
                            </p:stCondLst>
                            <p:childTnLst>
                              <p:par>
                                <p:cTn id="168" nodeType="clickEffect" fill="hold" presetClass="entr" presetID="1">
                                  <p:stCondLst>
                                    <p:cond delay="0"/>
                                  </p:stCondLst>
                                  <p:childTnLst>
                                    <p:set>
                                      <p:cBhvr>
                                        <p:cTn id="169" dur="1" fill="hold">
                                          <p:stCondLst>
                                            <p:cond delay="0"/>
                                          </p:stCondLst>
                                        </p:cTn>
                                        <p:tgtEl>
                                          <p:spTgt spid="394">
                                            <p:txEl>
                                              <p:pRg st="2" end="2"/>
                                            </p:txEl>
                                          </p:spTgt>
                                        </p:tgtEl>
                                        <p:attrNameLst>
                                          <p:attrName>style.visibility</p:attrName>
                                        </p:attrNameLst>
                                      </p:cBhvr>
                                      <p:to>
                                        <p:strVal val="visible"/>
                                      </p:to>
                                    </p:set>
                                  </p:childTnLst>
                                </p:cTn>
                              </p:par>
                            </p:childTnLst>
                          </p:cTn>
                        </p:par>
                      </p:childTnLst>
                    </p:cTn>
                  </p:par>
                  <p:par>
                    <p:cTn id="170" fill="hold">
                      <p:stCondLst>
                        <p:cond delay="indefinite"/>
                      </p:stCondLst>
                      <p:childTnLst>
                        <p:par>
                          <p:cTn id="171" fill="hold">
                            <p:stCondLst>
                              <p:cond delay="0"/>
                            </p:stCondLst>
                            <p:childTnLst>
                              <p:par>
                                <p:cTn id="172" nodeType="clickEffect" fill="hold" presetClass="entr" presetID="1">
                                  <p:stCondLst>
                                    <p:cond delay="0"/>
                                  </p:stCondLst>
                                  <p:childTnLst>
                                    <p:set>
                                      <p:cBhvr>
                                        <p:cTn id="173" dur="1" fill="hold">
                                          <p:stCondLst>
                                            <p:cond delay="0"/>
                                          </p:stCondLst>
                                        </p:cTn>
                                        <p:tgtEl>
                                          <p:spTgt spid="394">
                                            <p:txEl>
                                              <p:pRg st="4" end="4"/>
                                            </p:txEl>
                                          </p:spTgt>
                                        </p:tgtEl>
                                        <p:attrNameLst>
                                          <p:attrName>style.visibility</p:attrName>
                                        </p:attrNameLst>
                                      </p:cBhvr>
                                      <p:to>
                                        <p:strVal val="visible"/>
                                      </p:to>
                                    </p:set>
                                  </p:childTnLst>
                                </p:cTn>
                              </p:par>
                            </p:childTnLst>
                          </p:cTn>
                        </p:par>
                      </p:childTnLst>
                    </p:cTn>
                  </p:par>
                  <p:par>
                    <p:cTn id="174" fill="hold">
                      <p:stCondLst>
                        <p:cond delay="indefinite"/>
                      </p:stCondLst>
                      <p:childTnLst>
                        <p:par>
                          <p:cTn id="175" fill="hold">
                            <p:stCondLst>
                              <p:cond delay="0"/>
                            </p:stCondLst>
                            <p:childTnLst>
                              <p:par>
                                <p:cTn id="176" nodeType="clickEffect" fill="hold" presetClass="entr" presetID="1">
                                  <p:stCondLst>
                                    <p:cond delay="0"/>
                                  </p:stCondLst>
                                  <p:childTnLst>
                                    <p:set>
                                      <p:cBhvr>
                                        <p:cTn id="177" dur="1" fill="hold">
                                          <p:stCondLst>
                                            <p:cond delay="0"/>
                                          </p:stCondLst>
                                        </p:cTn>
                                        <p:tgtEl>
                                          <p:spTgt spid="394">
                                            <p:txEl>
                                              <p:pRg st="6" end="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2" name="Google Shape;111;p20"/>
          <p:cNvSpPr/>
          <p:nvPr/>
        </p:nvSpPr>
        <p:spPr>
          <a:xfrm>
            <a:off x="150480" y="609480"/>
            <a:ext cx="6934680" cy="761040"/>
          </a:xfrm>
          <a:prstGeom prst="rect">
            <a:avLst/>
          </a:prstGeom>
          <a:noFill/>
          <a:ln w="0">
            <a:noFill/>
          </a:ln>
        </p:spPr>
        <p:style>
          <a:lnRef idx="0"/>
          <a:fillRef idx="0"/>
          <a:effectRef idx="0"/>
          <a:fontRef idx="minor"/>
        </p:style>
        <p:txBody>
          <a:bodyPr lIns="68400" rIns="68400" tIns="34200" bIns="34200" anchor="t">
            <a:noAutofit/>
          </a:bodyPr>
          <a:p>
            <a:pPr>
              <a:lnSpc>
                <a:spcPct val="100000"/>
              </a:lnSpc>
              <a:tabLst>
                <a:tab algn="l" pos="0"/>
              </a:tabLst>
            </a:pPr>
            <a:r>
              <a:rPr b="1" lang="en-US" sz="4500" spc="-1" strike="noStrike">
                <a:solidFill>
                  <a:srgbClr val="f17e3a"/>
                </a:solidFill>
                <a:latin typeface="Calibri"/>
                <a:ea typeface="Calibri"/>
              </a:rPr>
              <a:t>Introduction to Terraform</a:t>
            </a:r>
            <a:endParaRPr b="0" lang="en-US" sz="4500" spc="-1" strike="noStrike">
              <a:latin typeface="Arial"/>
            </a:endParaRPr>
          </a:p>
        </p:txBody>
      </p:sp>
      <p:sp>
        <p:nvSpPr>
          <p:cNvPr id="313" name="Google Shape;112;p20"/>
          <p:cNvSpPr/>
          <p:nvPr/>
        </p:nvSpPr>
        <p:spPr>
          <a:xfrm>
            <a:off x="704520" y="3772080"/>
            <a:ext cx="4118400" cy="483480"/>
          </a:xfrm>
          <a:prstGeom prst="rect">
            <a:avLst/>
          </a:prstGeom>
          <a:noFill/>
          <a:ln w="0">
            <a:noFill/>
          </a:ln>
        </p:spPr>
        <p:style>
          <a:lnRef idx="0"/>
          <a:fillRef idx="0"/>
          <a:effectRef idx="0"/>
          <a:fontRef idx="minor"/>
        </p:style>
        <p:txBody>
          <a:bodyPr lIns="68400" rIns="68400" tIns="34200" bIns="34200" anchor="t">
            <a:noAutofit/>
          </a:bodyPr>
          <a:p>
            <a:pPr algn="ctr">
              <a:lnSpc>
                <a:spcPct val="100000"/>
              </a:lnSpc>
              <a:tabLst>
                <a:tab algn="l" pos="0"/>
              </a:tabLst>
            </a:pPr>
            <a:r>
              <a:rPr b="0" lang="en-US" sz="1800" spc="-1" strike="noStrike">
                <a:solidFill>
                  <a:srgbClr val="000000"/>
                </a:solidFill>
                <a:latin typeface="Helvetica Neue Light"/>
                <a:ea typeface="Arial"/>
              </a:rPr>
              <a:t>Christopher Blackden</a:t>
            </a:r>
            <a:endParaRPr b="0" lang="en-US" sz="1800" spc="-1" strike="noStrike">
              <a:latin typeface="Arial"/>
            </a:endParaRPr>
          </a:p>
          <a:p>
            <a:pPr algn="ctr">
              <a:lnSpc>
                <a:spcPct val="100000"/>
              </a:lnSpc>
              <a:tabLst>
                <a:tab algn="l" pos="0"/>
              </a:tabLst>
            </a:pPr>
            <a:r>
              <a:rPr b="0" lang="en-US" sz="1800" spc="-1" strike="noStrike">
                <a:solidFill>
                  <a:srgbClr val="000000"/>
                </a:solidFill>
                <a:latin typeface="Helvetica Neue Light"/>
                <a:ea typeface="Arial"/>
              </a:rPr>
              <a:t>(DevOps Engineer)</a:t>
            </a:r>
            <a:endParaRPr b="0" lang="en-US" sz="1800" spc="-1" strike="noStrike">
              <a:latin typeface="Arial"/>
            </a:endParaRPr>
          </a:p>
          <a:p>
            <a:pPr algn="ctr">
              <a:lnSpc>
                <a:spcPct val="100000"/>
              </a:lnSpc>
              <a:tabLst>
                <a:tab algn="l" pos="0"/>
              </a:tabLst>
            </a:pPr>
            <a:endParaRPr b="0" lang="en-US" sz="1800" spc="-1" strike="noStrike">
              <a:latin typeface="Arial"/>
            </a:endParaRPr>
          </a:p>
          <a:p>
            <a:pPr algn="ctr">
              <a:lnSpc>
                <a:spcPct val="100000"/>
              </a:lnSpc>
              <a:tabLst>
                <a:tab algn="l" pos="0"/>
              </a:tabLst>
            </a:pPr>
            <a:endParaRPr b="0" lang="en-US" sz="1800" spc="-1" strike="noStrike">
              <a:latin typeface="Arial"/>
            </a:endParaRPr>
          </a:p>
          <a:p>
            <a:pPr algn="ctr">
              <a:lnSpc>
                <a:spcPct val="100000"/>
              </a:lnSpc>
              <a:tabLst>
                <a:tab algn="l" pos="0"/>
              </a:tabLst>
            </a:pP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6" name="PlaceHolder 1"/>
          <p:cNvSpPr>
            <a:spLocks noGrp="1"/>
          </p:cNvSpPr>
          <p:nvPr>
            <p:ph type="title"/>
          </p:nvPr>
        </p:nvSpPr>
        <p:spPr>
          <a:xfrm>
            <a:off x="714240" y="243000"/>
            <a:ext cx="8422920" cy="680040"/>
          </a:xfrm>
          <a:prstGeom prst="rect">
            <a:avLst/>
          </a:prstGeom>
          <a:noFill/>
          <a:ln w="0">
            <a:noFill/>
          </a:ln>
        </p:spPr>
        <p:txBody>
          <a:bodyPr lIns="68400" rIns="68400" tIns="34200" bIns="34200" anchor="ctr">
            <a:noAutofit/>
          </a:bodyPr>
          <a:p>
            <a:pPr>
              <a:lnSpc>
                <a:spcPct val="90000"/>
              </a:lnSpc>
              <a:tabLst>
                <a:tab algn="l" pos="0"/>
              </a:tabLst>
            </a:pPr>
            <a:r>
              <a:rPr b="1" lang="en-US" sz="2400" spc="-1" strike="noStrike">
                <a:solidFill>
                  <a:srgbClr val="233445"/>
                </a:solidFill>
                <a:latin typeface="Helvetica Neue"/>
                <a:ea typeface="Helvetica Neue"/>
              </a:rPr>
              <a:t>Format of a Terraform Project</a:t>
            </a:r>
            <a:endParaRPr b="0" lang="en-US" sz="2400" spc="-1" strike="noStrike">
              <a:latin typeface="Arial"/>
            </a:endParaRPr>
          </a:p>
        </p:txBody>
      </p:sp>
      <p:sp>
        <p:nvSpPr>
          <p:cNvPr id="397" name="PlaceHolder 2"/>
          <p:cNvSpPr>
            <a:spLocks noGrp="1"/>
          </p:cNvSpPr>
          <p:nvPr>
            <p:ph/>
          </p:nvPr>
        </p:nvSpPr>
        <p:spPr>
          <a:xfrm>
            <a:off x="621000" y="1134000"/>
            <a:ext cx="7882920" cy="3508920"/>
          </a:xfrm>
          <a:prstGeom prst="rect">
            <a:avLst/>
          </a:prstGeom>
          <a:noFill/>
          <a:ln w="0">
            <a:noFill/>
          </a:ln>
        </p:spPr>
        <p:txBody>
          <a:bodyPr lIns="67680" rIns="68400" tIns="35280" bIns="34200" anchor="t">
            <a:noAutofit/>
          </a:bodyPr>
          <a:p>
            <a:pPr>
              <a:lnSpc>
                <a:spcPct val="150000"/>
              </a:lnSpc>
              <a:tabLst>
                <a:tab algn="l" pos="0"/>
              </a:tabLst>
            </a:pPr>
            <a:r>
              <a:rPr b="1" lang="en-US" sz="1800" spc="-1" strike="noStrike">
                <a:solidFill>
                  <a:srgbClr val="000000"/>
                </a:solidFill>
                <a:latin typeface="Helvetica Neue"/>
                <a:ea typeface="Helvetica Neue"/>
              </a:rPr>
              <a:t>    </a:t>
            </a:r>
            <a:r>
              <a:rPr b="1" lang="en-US" sz="1800" spc="-1" strike="noStrike">
                <a:solidFill>
                  <a:srgbClr val="000000"/>
                </a:solidFill>
                <a:latin typeface="Helvetica Neue"/>
                <a:ea typeface="Helvetica Neue"/>
              </a:rPr>
              <a:t>example-terraform-project</a:t>
            </a:r>
            <a:endParaRPr b="0" lang="en-US" sz="1800" spc="-1" strike="noStrike">
              <a:latin typeface="Arial"/>
            </a:endParaRPr>
          </a:p>
          <a:p>
            <a:pPr>
              <a:lnSpc>
                <a:spcPct val="150000"/>
              </a:lnSpc>
              <a:tabLst>
                <a:tab algn="l" pos="0"/>
              </a:tabLst>
            </a:pPr>
            <a:r>
              <a:rPr b="1" lang="en-US" sz="1800" spc="-1" strike="noStrike">
                <a:solidFill>
                  <a:srgbClr val="000000"/>
                </a:solidFill>
                <a:latin typeface="Helvetica Neue"/>
                <a:ea typeface="Helvetica Neue Light"/>
              </a:rPr>
              <a:t>         </a:t>
            </a:r>
            <a:r>
              <a:rPr b="0" lang="en-US" sz="1800" spc="-1" strike="noStrike">
                <a:solidFill>
                  <a:srgbClr val="000000"/>
                </a:solidFill>
                <a:latin typeface="Helvetica Neue Light"/>
                <a:ea typeface="Helvetica Neue Light"/>
              </a:rPr>
              <a:t>.terraform (more on this directory later)</a:t>
            </a:r>
            <a:endParaRPr b="0" lang="en-US" sz="1800" spc="-1" strike="noStrike">
              <a:latin typeface="Arial"/>
            </a:endParaRPr>
          </a:p>
          <a:p>
            <a:pPr>
              <a:lnSpc>
                <a:spcPct val="150000"/>
              </a:lnSpc>
              <a:tabLst>
                <a:tab algn="l" pos="0"/>
              </a:tabLst>
            </a:pPr>
            <a:r>
              <a:rPr b="0" lang="en-US" sz="1800" spc="-1" strike="noStrike">
                <a:solidFill>
                  <a:srgbClr val="000000"/>
                </a:solidFill>
                <a:latin typeface="Helvetica Neue Light"/>
                <a:ea typeface="Helvetica Neue Light"/>
              </a:rPr>
              <a:t>         </a:t>
            </a:r>
            <a:r>
              <a:rPr b="0" lang="en-US" sz="1800" spc="-1" strike="noStrike">
                <a:solidFill>
                  <a:srgbClr val="000000"/>
                </a:solidFill>
                <a:latin typeface="Helvetica Neue Light"/>
                <a:ea typeface="Helvetica Neue Light"/>
              </a:rPr>
              <a:t>main.tf</a:t>
            </a:r>
            <a:endParaRPr b="0" lang="en-US" sz="1800" spc="-1" strike="noStrike">
              <a:latin typeface="Arial"/>
            </a:endParaRPr>
          </a:p>
          <a:p>
            <a:pPr>
              <a:lnSpc>
                <a:spcPct val="150000"/>
              </a:lnSpc>
              <a:tabLst>
                <a:tab algn="l" pos="0"/>
              </a:tabLst>
            </a:pPr>
            <a:r>
              <a:rPr b="0" lang="en-US" sz="1800" spc="-1" strike="noStrike">
                <a:solidFill>
                  <a:srgbClr val="000000"/>
                </a:solidFill>
                <a:latin typeface="Helvetica Neue Light"/>
                <a:ea typeface="Helvetica Neue Light"/>
              </a:rPr>
              <a:t>         </a:t>
            </a:r>
            <a:r>
              <a:rPr b="0" lang="en-US" sz="1800" spc="-1" strike="noStrike">
                <a:solidFill>
                  <a:srgbClr val="000000"/>
                </a:solidFill>
                <a:latin typeface="Helvetica Neue Light"/>
                <a:ea typeface="Helvetica Neue Light"/>
              </a:rPr>
              <a:t>outputs.tf</a:t>
            </a:r>
            <a:endParaRPr b="0" lang="en-US" sz="1800" spc="-1" strike="noStrike">
              <a:latin typeface="Arial"/>
            </a:endParaRPr>
          </a:p>
          <a:p>
            <a:pPr>
              <a:lnSpc>
                <a:spcPct val="150000"/>
              </a:lnSpc>
              <a:tabLst>
                <a:tab algn="l" pos="0"/>
              </a:tabLst>
            </a:pPr>
            <a:r>
              <a:rPr b="0" lang="en-US" sz="1800" spc="-1" strike="noStrike">
                <a:solidFill>
                  <a:srgbClr val="000000"/>
                </a:solidFill>
                <a:latin typeface="Helvetica Neue Light"/>
                <a:ea typeface="Helvetica Neue Light"/>
              </a:rPr>
              <a:t>         </a:t>
            </a:r>
            <a:r>
              <a:rPr b="0" lang="en-US" sz="1800" spc="-1" strike="noStrike">
                <a:solidFill>
                  <a:srgbClr val="000000"/>
                </a:solidFill>
                <a:latin typeface="Helvetica Neue Light"/>
                <a:ea typeface="Helvetica Neue Light"/>
              </a:rPr>
              <a:t>variables.tf</a:t>
            </a:r>
            <a:endParaRPr b="0" lang="en-US" sz="1800" spc="-1" strike="noStrike">
              <a:latin typeface="Arial"/>
            </a:endParaRPr>
          </a:p>
          <a:p>
            <a:pPr>
              <a:lnSpc>
                <a:spcPct val="150000"/>
              </a:lnSpc>
              <a:tabLst>
                <a:tab algn="l" pos="0"/>
              </a:tabLst>
            </a:pPr>
            <a:r>
              <a:rPr b="0" lang="en-US" sz="1800" spc="-1" strike="noStrike">
                <a:solidFill>
                  <a:srgbClr val="000000"/>
                </a:solidFill>
                <a:latin typeface="Helvetica Neue Light"/>
                <a:ea typeface="Helvetica Neue Light"/>
              </a:rPr>
              <a:t>         </a:t>
            </a:r>
            <a:r>
              <a:rPr b="0" lang="en-US" sz="1800" spc="-1" strike="noStrike">
                <a:solidFill>
                  <a:srgbClr val="000000"/>
                </a:solidFill>
                <a:latin typeface="Helvetica Neue Light"/>
                <a:ea typeface="Helvetica Neue Light"/>
              </a:rPr>
              <a:t>terraform.tfvars</a:t>
            </a:r>
            <a:endParaRPr b="0" lang="en-US" sz="1800" spc="-1" strike="noStrike">
              <a:latin typeface="Arial"/>
            </a:endParaRPr>
          </a:p>
          <a:p>
            <a:pPr>
              <a:lnSpc>
                <a:spcPct val="150000"/>
              </a:lnSpc>
              <a:tabLst>
                <a:tab algn="l" pos="0"/>
              </a:tabLst>
            </a:pPr>
            <a:r>
              <a:rPr b="0" lang="en-US" sz="1800" spc="-1" strike="noStrike">
                <a:solidFill>
                  <a:srgbClr val="000000"/>
                </a:solidFill>
                <a:latin typeface="Helvetica Neue Light"/>
                <a:ea typeface="Helvetica Neue Light"/>
              </a:rPr>
              <a:t>         </a:t>
            </a:r>
            <a:r>
              <a:rPr b="0" lang="en-US" sz="1800" spc="-1" strike="noStrike">
                <a:solidFill>
                  <a:srgbClr val="000000"/>
                </a:solidFill>
                <a:latin typeface="Helvetica Neue Light"/>
                <a:ea typeface="Helvetica Neue Light"/>
              </a:rPr>
              <a:t>others.auto.tfvars</a:t>
            </a:r>
            <a:endParaRPr b="0" lang="en-US" sz="1800" spc="-1" strike="noStrike">
              <a:latin typeface="Arial"/>
            </a:endParaRPr>
          </a:p>
          <a:p>
            <a:pPr>
              <a:lnSpc>
                <a:spcPct val="90000"/>
              </a:lnSpc>
              <a:tabLst>
                <a:tab algn="l" pos="0"/>
              </a:tabLst>
            </a:pPr>
            <a:endParaRPr b="0" lang="en-US" sz="1800" spc="-1" strike="noStrike">
              <a:latin typeface="Arial"/>
            </a:endParaRPr>
          </a:p>
        </p:txBody>
      </p:sp>
      <p:sp>
        <p:nvSpPr>
          <p:cNvPr id="398" name="PlaceHolder 3"/>
          <p:cNvSpPr>
            <a:spLocks noGrp="1"/>
          </p:cNvSpPr>
          <p:nvPr>
            <p:ph type="sldNum"/>
          </p:nvPr>
        </p:nvSpPr>
        <p:spPr>
          <a:xfrm>
            <a:off x="8505000" y="4902840"/>
            <a:ext cx="624600" cy="222840"/>
          </a:xfrm>
          <a:prstGeom prst="rect">
            <a:avLst/>
          </a:prstGeom>
          <a:noFill/>
          <a:ln w="0">
            <a:noFill/>
          </a:ln>
        </p:spPr>
        <p:txBody>
          <a:bodyPr lIns="68400" rIns="68400" tIns="34200" bIns="34200" anchor="ctr">
            <a:noAutofit/>
          </a:bodyPr>
          <a:p>
            <a:pPr algn="ctr">
              <a:lnSpc>
                <a:spcPct val="100000"/>
              </a:lnSpc>
              <a:tabLst>
                <a:tab algn="l" pos="0"/>
              </a:tabLst>
            </a:pPr>
            <a:fld id="{9DA1A1A7-0E08-4D69-B375-81B29A6E04BF}" type="slidenum">
              <a:rPr b="0" lang="en-US" sz="1200" spc="-1" strike="noStrike">
                <a:solidFill>
                  <a:srgbClr val="ffffff"/>
                </a:solidFill>
                <a:latin typeface="Helvetica Neue Light"/>
                <a:ea typeface="Helvetica Neue Light"/>
              </a:rPr>
              <a:t>&lt;number&gt;</a:t>
            </a:fld>
            <a:endParaRPr b="0" lang="en-US" sz="1200" spc="-1" strike="noStrike">
              <a:latin typeface="Times New Roman"/>
            </a:endParaRPr>
          </a:p>
        </p:txBody>
      </p:sp>
      <p:sp>
        <p:nvSpPr>
          <p:cNvPr id="399" name="Google Shape;220;p34"/>
          <p:cNvSpPr/>
          <p:nvPr/>
        </p:nvSpPr>
        <p:spPr>
          <a:xfrm>
            <a:off x="676440" y="1272600"/>
            <a:ext cx="195840" cy="127800"/>
          </a:xfrm>
          <a:prstGeom prst="flowChartMerge">
            <a:avLst/>
          </a:prstGeom>
          <a:solidFill>
            <a:srgbClr val="e7e6e6"/>
          </a:solidFill>
          <a:ln w="9360">
            <a:solidFill>
              <a:srgbClr val="44546a"/>
            </a:solidFill>
            <a:round/>
          </a:ln>
        </p:spPr>
        <p:style>
          <a:lnRef idx="0"/>
          <a:fillRef idx="0"/>
          <a:effectRef idx="0"/>
          <a:fontRef idx="minor"/>
        </p:style>
        <p:txBody>
          <a:bodyPr lIns="68400" rIns="68400" tIns="68400" bIns="68400" anchor="ctr">
            <a:noAutofit/>
          </a:bodyPr>
          <a:p>
            <a:pPr>
              <a:lnSpc>
                <a:spcPct val="100000"/>
              </a:lnSpc>
              <a:tabLst>
                <a:tab algn="l" pos="0"/>
              </a:tabLst>
            </a:pPr>
            <a:r>
              <a:rPr b="0" lang="en-US" sz="1100" spc="-1" strike="noStrike">
                <a:solidFill>
                  <a:srgbClr val="000000"/>
                </a:solidFill>
                <a:latin typeface="Arial"/>
                <a:ea typeface="Arial"/>
              </a:rPr>
              <a:t> </a:t>
            </a:r>
            <a:endParaRPr b="0" lang="en-US" sz="1100" spc="-1" strike="noStrike">
              <a:latin typeface="Arial"/>
            </a:endParaRPr>
          </a:p>
        </p:txBody>
      </p:sp>
      <p:pic>
        <p:nvPicPr>
          <p:cNvPr id="400" name="Google Shape;221;p34" descr=""/>
          <p:cNvPicPr/>
          <p:nvPr/>
        </p:nvPicPr>
        <p:blipFill>
          <a:blip r:embed="rId1"/>
          <a:stretch/>
        </p:blipFill>
        <p:spPr>
          <a:xfrm>
            <a:off x="928080" y="1989360"/>
            <a:ext cx="295920" cy="295920"/>
          </a:xfrm>
          <a:prstGeom prst="rect">
            <a:avLst/>
          </a:prstGeom>
          <a:ln w="0">
            <a:noFill/>
          </a:ln>
        </p:spPr>
      </p:pic>
      <p:pic>
        <p:nvPicPr>
          <p:cNvPr id="401" name="Google Shape;222;p34" descr=""/>
          <p:cNvPicPr/>
          <p:nvPr/>
        </p:nvPicPr>
        <p:blipFill>
          <a:blip r:embed="rId2"/>
          <a:stretch/>
        </p:blipFill>
        <p:spPr>
          <a:xfrm>
            <a:off x="928080" y="2403360"/>
            <a:ext cx="295920" cy="295920"/>
          </a:xfrm>
          <a:prstGeom prst="rect">
            <a:avLst/>
          </a:prstGeom>
          <a:ln w="0">
            <a:noFill/>
          </a:ln>
        </p:spPr>
      </p:pic>
      <p:pic>
        <p:nvPicPr>
          <p:cNvPr id="402" name="Google Shape;223;p34" descr=""/>
          <p:cNvPicPr/>
          <p:nvPr/>
        </p:nvPicPr>
        <p:blipFill>
          <a:blip r:embed="rId3"/>
          <a:stretch/>
        </p:blipFill>
        <p:spPr>
          <a:xfrm>
            <a:off x="928080" y="2802960"/>
            <a:ext cx="295920" cy="295920"/>
          </a:xfrm>
          <a:prstGeom prst="rect">
            <a:avLst/>
          </a:prstGeom>
          <a:ln w="0">
            <a:noFill/>
          </a:ln>
        </p:spPr>
      </p:pic>
      <p:pic>
        <p:nvPicPr>
          <p:cNvPr id="403" name="Google Shape;224;p34" descr=""/>
          <p:cNvPicPr/>
          <p:nvPr/>
        </p:nvPicPr>
        <p:blipFill>
          <a:blip r:embed="rId4"/>
          <a:stretch/>
        </p:blipFill>
        <p:spPr>
          <a:xfrm>
            <a:off x="928080" y="3202560"/>
            <a:ext cx="295920" cy="295920"/>
          </a:xfrm>
          <a:prstGeom prst="rect">
            <a:avLst/>
          </a:prstGeom>
          <a:ln w="0">
            <a:noFill/>
          </a:ln>
        </p:spPr>
      </p:pic>
      <p:sp>
        <p:nvSpPr>
          <p:cNvPr id="404" name="Google Shape;225;p34"/>
          <p:cNvSpPr/>
          <p:nvPr/>
        </p:nvSpPr>
        <p:spPr>
          <a:xfrm>
            <a:off x="2610360" y="2025360"/>
            <a:ext cx="516240" cy="1104840"/>
          </a:xfrm>
          <a:custGeom>
            <a:avLst/>
            <a:gdLst/>
            <a:ahLst/>
            <a:rect l="l" t="t" r="r" b="b"/>
            <a:pathLst>
              <a:path w="27590" h="58985">
                <a:moveTo>
                  <a:pt x="0" y="0"/>
                </a:moveTo>
                <a:cubicBezTo>
                  <a:pt x="4579" y="4579"/>
                  <a:pt x="26529" y="17642"/>
                  <a:pt x="27472" y="27473"/>
                </a:cubicBezTo>
                <a:cubicBezTo>
                  <a:pt x="28415" y="37304"/>
                  <a:pt x="9292" y="53733"/>
                  <a:pt x="5656" y="58985"/>
                </a:cubicBezTo>
              </a:path>
            </a:pathLst>
          </a:custGeom>
          <a:noFill/>
          <a:ln w="9360">
            <a:solidFill>
              <a:srgbClr val="44546a"/>
            </a:solidFill>
            <a:round/>
          </a:ln>
        </p:spPr>
        <p:style>
          <a:lnRef idx="0"/>
          <a:fillRef idx="0"/>
          <a:effectRef idx="0"/>
          <a:fontRef idx="minor"/>
        </p:style>
      </p:sp>
      <p:sp>
        <p:nvSpPr>
          <p:cNvPr id="405" name="Google Shape;226;p34"/>
          <p:cNvSpPr/>
          <p:nvPr/>
        </p:nvSpPr>
        <p:spPr>
          <a:xfrm>
            <a:off x="3205080" y="2483280"/>
            <a:ext cx="1370160" cy="202320"/>
          </a:xfrm>
          <a:prstGeom prst="rightArrow">
            <a:avLst>
              <a:gd name="adj1" fmla="val 50000"/>
              <a:gd name="adj2" fmla="val 50000"/>
            </a:avLst>
          </a:prstGeom>
          <a:solidFill>
            <a:srgbClr val="e7e6e6"/>
          </a:solidFill>
          <a:ln w="9360">
            <a:solidFill>
              <a:srgbClr val="44546a"/>
            </a:solidFill>
            <a:round/>
          </a:ln>
        </p:spPr>
        <p:style>
          <a:lnRef idx="0"/>
          <a:fillRef idx="0"/>
          <a:effectRef idx="0"/>
          <a:fontRef idx="minor"/>
        </p:style>
      </p:sp>
      <p:sp>
        <p:nvSpPr>
          <p:cNvPr id="406" name="Google Shape;227;p34"/>
          <p:cNvSpPr/>
          <p:nvPr/>
        </p:nvSpPr>
        <p:spPr>
          <a:xfrm>
            <a:off x="4674600" y="2430360"/>
            <a:ext cx="2549160" cy="296280"/>
          </a:xfrm>
          <a:prstGeom prst="rect">
            <a:avLst/>
          </a:prstGeom>
          <a:noFill/>
          <a:ln w="0">
            <a:noFill/>
          </a:ln>
        </p:spPr>
        <p:style>
          <a:lnRef idx="0"/>
          <a:fillRef idx="0"/>
          <a:effectRef idx="0"/>
          <a:fontRef idx="minor"/>
        </p:style>
        <p:txBody>
          <a:bodyPr lIns="68400" rIns="68400" tIns="68400" bIns="68400" anchor="t">
            <a:noAutofit/>
          </a:bodyPr>
          <a:p>
            <a:pPr>
              <a:lnSpc>
                <a:spcPct val="100000"/>
              </a:lnSpc>
              <a:tabLst>
                <a:tab algn="l" pos="0"/>
              </a:tabLst>
            </a:pPr>
            <a:r>
              <a:rPr b="0" lang="en-US" sz="1400" spc="-1" strike="noStrike">
                <a:solidFill>
                  <a:srgbClr val="000000"/>
                </a:solidFill>
                <a:latin typeface="Helvetica Neue Light"/>
                <a:ea typeface="Helvetica Neue Light"/>
              </a:rPr>
              <a:t>*.tf files get merged at runtime</a:t>
            </a:r>
            <a:endParaRPr b="0" lang="en-US" sz="1400" spc="-1" strike="noStrike">
              <a:latin typeface="Arial"/>
            </a:endParaRPr>
          </a:p>
        </p:txBody>
      </p:sp>
      <p:sp>
        <p:nvSpPr>
          <p:cNvPr id="407" name="Google Shape;228;p34"/>
          <p:cNvSpPr/>
          <p:nvPr/>
        </p:nvSpPr>
        <p:spPr>
          <a:xfrm>
            <a:off x="3463200" y="3385440"/>
            <a:ext cx="272160" cy="688320"/>
          </a:xfrm>
          <a:custGeom>
            <a:avLst/>
            <a:gdLst/>
            <a:ahLst/>
            <a:rect l="l" t="t" r="r" b="b"/>
            <a:pathLst>
              <a:path w="14569" h="36765">
                <a:moveTo>
                  <a:pt x="0" y="0"/>
                </a:moveTo>
                <a:cubicBezTo>
                  <a:pt x="2424" y="2289"/>
                  <a:pt x="14342" y="7609"/>
                  <a:pt x="14544" y="13736"/>
                </a:cubicBezTo>
                <a:cubicBezTo>
                  <a:pt x="14746" y="19864"/>
                  <a:pt x="3434" y="32927"/>
                  <a:pt x="1212" y="36765"/>
                </a:cubicBezTo>
              </a:path>
            </a:pathLst>
          </a:custGeom>
          <a:noFill/>
          <a:ln w="9360">
            <a:solidFill>
              <a:srgbClr val="44546a"/>
            </a:solidFill>
            <a:round/>
          </a:ln>
        </p:spPr>
        <p:style>
          <a:lnRef idx="0"/>
          <a:fillRef idx="0"/>
          <a:effectRef idx="0"/>
          <a:fontRef idx="minor"/>
        </p:style>
      </p:sp>
      <p:sp>
        <p:nvSpPr>
          <p:cNvPr id="408" name="Google Shape;229;p34"/>
          <p:cNvSpPr/>
          <p:nvPr/>
        </p:nvSpPr>
        <p:spPr>
          <a:xfrm>
            <a:off x="3807000" y="3561840"/>
            <a:ext cx="1370160" cy="202320"/>
          </a:xfrm>
          <a:prstGeom prst="rightArrow">
            <a:avLst>
              <a:gd name="adj1" fmla="val 50000"/>
              <a:gd name="adj2" fmla="val 50000"/>
            </a:avLst>
          </a:prstGeom>
          <a:solidFill>
            <a:srgbClr val="e7e6e6"/>
          </a:solidFill>
          <a:ln w="9360">
            <a:solidFill>
              <a:srgbClr val="44546a"/>
            </a:solidFill>
            <a:round/>
          </a:ln>
        </p:spPr>
        <p:style>
          <a:lnRef idx="0"/>
          <a:fillRef idx="0"/>
          <a:effectRef idx="0"/>
          <a:fontRef idx="minor"/>
        </p:style>
      </p:sp>
      <p:sp>
        <p:nvSpPr>
          <p:cNvPr id="409" name="Google Shape;230;p34"/>
          <p:cNvSpPr/>
          <p:nvPr/>
        </p:nvSpPr>
        <p:spPr>
          <a:xfrm>
            <a:off x="5212800" y="3467880"/>
            <a:ext cx="2937600" cy="296280"/>
          </a:xfrm>
          <a:prstGeom prst="rect">
            <a:avLst/>
          </a:prstGeom>
          <a:noFill/>
          <a:ln w="0">
            <a:noFill/>
          </a:ln>
        </p:spPr>
        <p:style>
          <a:lnRef idx="0"/>
          <a:fillRef idx="0"/>
          <a:effectRef idx="0"/>
          <a:fontRef idx="minor"/>
        </p:style>
        <p:txBody>
          <a:bodyPr lIns="68400" rIns="68400" tIns="68400" bIns="68400" anchor="t">
            <a:noAutofit/>
          </a:bodyPr>
          <a:p>
            <a:pPr>
              <a:lnSpc>
                <a:spcPct val="100000"/>
              </a:lnSpc>
              <a:tabLst>
                <a:tab algn="l" pos="0"/>
              </a:tabLst>
            </a:pPr>
            <a:r>
              <a:rPr b="0" lang="en-US" sz="1400" spc="-1" strike="noStrike">
                <a:solidFill>
                  <a:srgbClr val="000000"/>
                </a:solidFill>
                <a:latin typeface="Helvetica Neue Light"/>
                <a:ea typeface="Helvetica Neue Light"/>
              </a:rPr>
              <a:t>terraform.tfvars and *.auto.tfvars files get merged at runtime</a:t>
            </a:r>
            <a:endParaRPr b="0" lang="en-US" sz="1400" spc="-1" strike="noStrike">
              <a:latin typeface="Arial"/>
            </a:endParaRPr>
          </a:p>
        </p:txBody>
      </p:sp>
      <p:sp>
        <p:nvSpPr>
          <p:cNvPr id="410" name="Google Shape;231;p34"/>
          <p:cNvSpPr/>
          <p:nvPr/>
        </p:nvSpPr>
        <p:spPr>
          <a:xfrm rot="16200000">
            <a:off x="978120" y="1652760"/>
            <a:ext cx="195840" cy="127800"/>
          </a:xfrm>
          <a:prstGeom prst="flowChartMerge">
            <a:avLst/>
          </a:prstGeom>
          <a:solidFill>
            <a:srgbClr val="e7e6e6"/>
          </a:solidFill>
          <a:ln w="9360">
            <a:solidFill>
              <a:srgbClr val="44546a"/>
            </a:solidFill>
            <a:round/>
          </a:ln>
        </p:spPr>
        <p:style>
          <a:lnRef idx="0"/>
          <a:fillRef idx="0"/>
          <a:effectRef idx="0"/>
          <a:fontRef idx="minor"/>
        </p:style>
        <p:txBody>
          <a:bodyPr lIns="68400" rIns="68400" tIns="68400" bIns="68400" anchor="ctr">
            <a:noAutofit/>
          </a:bodyPr>
          <a:p>
            <a:pPr>
              <a:lnSpc>
                <a:spcPct val="100000"/>
              </a:lnSpc>
              <a:tabLst>
                <a:tab algn="l" pos="0"/>
              </a:tabLst>
            </a:pPr>
            <a:r>
              <a:rPr b="0" lang="en-US" sz="1100" spc="-1" strike="noStrike">
                <a:solidFill>
                  <a:srgbClr val="000000"/>
                </a:solidFill>
                <a:latin typeface="Arial"/>
                <a:ea typeface="Arial"/>
              </a:rPr>
              <a:t> </a:t>
            </a:r>
            <a:endParaRPr b="0" lang="en-US" sz="1100" spc="-1" strike="noStrike">
              <a:latin typeface="Arial"/>
            </a:endParaRPr>
          </a:p>
        </p:txBody>
      </p:sp>
      <p:pic>
        <p:nvPicPr>
          <p:cNvPr id="411" name="Google Shape;232;p34" descr=""/>
          <p:cNvPicPr/>
          <p:nvPr/>
        </p:nvPicPr>
        <p:blipFill>
          <a:blip r:embed="rId5"/>
          <a:stretch/>
        </p:blipFill>
        <p:spPr>
          <a:xfrm>
            <a:off x="928080" y="3635640"/>
            <a:ext cx="295920" cy="295920"/>
          </a:xfrm>
          <a:prstGeom prst="rect">
            <a:avLst/>
          </a:prstGeom>
          <a:ln w="0">
            <a:noFill/>
          </a:ln>
        </p:spPr>
      </p:pic>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2" name="PlaceHolder 1"/>
          <p:cNvSpPr>
            <a:spLocks noGrp="1"/>
          </p:cNvSpPr>
          <p:nvPr>
            <p:ph type="title"/>
          </p:nvPr>
        </p:nvSpPr>
        <p:spPr>
          <a:xfrm>
            <a:off x="720000" y="220320"/>
            <a:ext cx="8422920" cy="680040"/>
          </a:xfrm>
          <a:prstGeom prst="rect">
            <a:avLst/>
          </a:prstGeom>
          <a:noFill/>
          <a:ln w="0">
            <a:noFill/>
          </a:ln>
        </p:spPr>
        <p:txBody>
          <a:bodyPr lIns="68400" rIns="68400" tIns="34200" bIns="34200" anchor="ctr">
            <a:noAutofit/>
          </a:bodyPr>
          <a:p>
            <a:pPr>
              <a:lnSpc>
                <a:spcPct val="90000"/>
              </a:lnSpc>
              <a:tabLst>
                <a:tab algn="l" pos="0"/>
              </a:tabLst>
            </a:pPr>
            <a:r>
              <a:rPr b="1" lang="en-US" sz="2400" spc="-1" strike="noStrike">
                <a:solidFill>
                  <a:srgbClr val="233445"/>
                </a:solidFill>
                <a:latin typeface="Helvetica Neue"/>
                <a:ea typeface="Helvetica Neue"/>
              </a:rPr>
              <a:t>Hashicorp Configuration Language (HCL)</a:t>
            </a:r>
            <a:endParaRPr b="0" lang="en-US" sz="2400" spc="-1" strike="noStrike">
              <a:latin typeface="Arial"/>
            </a:endParaRPr>
          </a:p>
        </p:txBody>
      </p:sp>
      <p:sp>
        <p:nvSpPr>
          <p:cNvPr id="413" name="PlaceHolder 2"/>
          <p:cNvSpPr>
            <a:spLocks noGrp="1"/>
          </p:cNvSpPr>
          <p:nvPr>
            <p:ph/>
          </p:nvPr>
        </p:nvSpPr>
        <p:spPr>
          <a:xfrm>
            <a:off x="630000" y="1277640"/>
            <a:ext cx="7882920" cy="3319920"/>
          </a:xfrm>
          <a:prstGeom prst="rect">
            <a:avLst/>
          </a:prstGeom>
          <a:noFill/>
          <a:ln w="0">
            <a:noFill/>
          </a:ln>
        </p:spPr>
        <p:txBody>
          <a:bodyPr lIns="67680" rIns="68400" tIns="35280" bIns="34200" anchor="t">
            <a:noAutofit/>
          </a:bodyPr>
          <a:p>
            <a:pPr marL="343080" indent="-279360">
              <a:lnSpc>
                <a:spcPct val="90000"/>
              </a:lnSpc>
              <a:buClr>
                <a:srgbClr val="000000"/>
              </a:buClr>
              <a:buFont typeface="Helvetica Neue Light"/>
              <a:buChar char="●"/>
            </a:pPr>
            <a:r>
              <a:rPr b="0" lang="en-US" sz="1800" spc="-1" strike="noStrike">
                <a:solidFill>
                  <a:srgbClr val="000000"/>
                </a:solidFill>
                <a:latin typeface="Helvetica Neue Light"/>
                <a:ea typeface="Helvetica Neue Light"/>
              </a:rPr>
              <a:t>The goal of HCL is to build a structured configuration language that is both human and machine friendly for use with command-line tools, but specifically targeted towards DevOps tools, servers, etc.</a:t>
            </a:r>
            <a:endParaRPr b="0" lang="en-US" sz="1800" spc="-1" strike="noStrike">
              <a:latin typeface="Arial"/>
            </a:endParaRPr>
          </a:p>
          <a:p>
            <a:pPr marL="343080">
              <a:lnSpc>
                <a:spcPct val="90000"/>
              </a:lnSpc>
              <a:tabLst>
                <a:tab algn="l" pos="0"/>
              </a:tabLst>
            </a:pPr>
            <a:endParaRPr b="0" lang="en-US" sz="1800" spc="-1" strike="noStrike">
              <a:latin typeface="Arial"/>
            </a:endParaRPr>
          </a:p>
          <a:p>
            <a:pPr marL="343080" indent="-279360">
              <a:lnSpc>
                <a:spcPct val="90000"/>
              </a:lnSpc>
              <a:buClr>
                <a:srgbClr val="000000"/>
              </a:buClr>
              <a:buFont typeface="Helvetica Neue Light"/>
              <a:buChar char="●"/>
              <a:tabLst>
                <a:tab algn="l" pos="0"/>
              </a:tabLst>
            </a:pPr>
            <a:r>
              <a:rPr b="0" lang="en-US" sz="1800" spc="-1" strike="noStrike">
                <a:solidFill>
                  <a:srgbClr val="000000"/>
                </a:solidFill>
                <a:latin typeface="Helvetica Neue Light"/>
                <a:ea typeface="Helvetica Neue Light"/>
              </a:rPr>
              <a:t>Fully JSON compatible</a:t>
            </a:r>
            <a:endParaRPr b="0" lang="en-US" sz="1800" spc="-1" strike="noStrike">
              <a:latin typeface="Arial"/>
            </a:endParaRPr>
          </a:p>
          <a:p>
            <a:pPr>
              <a:lnSpc>
                <a:spcPct val="90000"/>
              </a:lnSpc>
              <a:tabLst>
                <a:tab algn="l" pos="0"/>
              </a:tabLst>
            </a:pPr>
            <a:endParaRPr b="0" lang="en-US" sz="1800" spc="-1" strike="noStrike">
              <a:latin typeface="Arial"/>
            </a:endParaRPr>
          </a:p>
          <a:p>
            <a:pPr marL="343080" indent="-279360">
              <a:lnSpc>
                <a:spcPct val="90000"/>
              </a:lnSpc>
              <a:buClr>
                <a:srgbClr val="000000"/>
              </a:buClr>
              <a:buFont typeface="Helvetica Neue Light"/>
              <a:buChar char="●"/>
              <a:tabLst>
                <a:tab algn="l" pos="0"/>
              </a:tabLst>
            </a:pPr>
            <a:r>
              <a:rPr b="0" lang="en-US" sz="1800" spc="-1" strike="noStrike">
                <a:solidFill>
                  <a:srgbClr val="000000"/>
                </a:solidFill>
                <a:latin typeface="Helvetica Neue Light"/>
                <a:ea typeface="Helvetica Neue Light"/>
              </a:rPr>
              <a:t>Made up of </a:t>
            </a:r>
            <a:r>
              <a:rPr b="1" lang="en-US" sz="1800" spc="-1" strike="noStrike">
                <a:solidFill>
                  <a:srgbClr val="000000"/>
                </a:solidFill>
                <a:latin typeface="Helvetica Neue"/>
                <a:ea typeface="Helvetica Neue"/>
              </a:rPr>
              <a:t>blocks</a:t>
            </a:r>
            <a:r>
              <a:rPr b="0" lang="en-US" sz="1800" spc="-1" strike="noStrike">
                <a:solidFill>
                  <a:srgbClr val="000000"/>
                </a:solidFill>
                <a:latin typeface="Helvetica Neue Light"/>
                <a:ea typeface="Helvetica Neue Light"/>
              </a:rPr>
              <a:t>, which roughly equate to JSON objects. Each block maps to an object type as defined by </a:t>
            </a:r>
            <a:r>
              <a:rPr b="1" lang="en-US" sz="1800" spc="-1" strike="noStrike">
                <a:solidFill>
                  <a:srgbClr val="000000"/>
                </a:solidFill>
                <a:latin typeface="Helvetica Neue"/>
                <a:ea typeface="Helvetica Neue"/>
              </a:rPr>
              <a:t>Terraform providers</a:t>
            </a:r>
            <a:r>
              <a:rPr b="0" lang="en-US" sz="1800" spc="-1" strike="noStrike">
                <a:solidFill>
                  <a:srgbClr val="000000"/>
                </a:solidFill>
                <a:latin typeface="Helvetica Neue Light"/>
                <a:ea typeface="Helvetica Neue Light"/>
              </a:rPr>
              <a:t> (we’ll talk more about providers later)</a:t>
            </a:r>
            <a:endParaRPr b="0" lang="en-US" sz="1800" spc="-1" strike="noStrike">
              <a:latin typeface="Arial"/>
            </a:endParaRPr>
          </a:p>
          <a:p>
            <a:pPr>
              <a:lnSpc>
                <a:spcPct val="90000"/>
              </a:lnSpc>
              <a:tabLst>
                <a:tab algn="l" pos="0"/>
              </a:tabLst>
            </a:pPr>
            <a:endParaRPr b="0" lang="en-US" sz="1800" spc="-1" strike="noStrike">
              <a:latin typeface="Arial"/>
            </a:endParaRPr>
          </a:p>
          <a:p>
            <a:pPr marL="343080" indent="-279360">
              <a:lnSpc>
                <a:spcPct val="90000"/>
              </a:lnSpc>
              <a:buClr>
                <a:srgbClr val="000000"/>
              </a:buClr>
              <a:buFont typeface="Helvetica Neue Light"/>
              <a:buChar char="●"/>
              <a:tabLst>
                <a:tab algn="l" pos="0"/>
              </a:tabLst>
            </a:pPr>
            <a:r>
              <a:rPr b="0" lang="en-US" sz="1800" spc="-1" strike="noStrike" u="sng">
                <a:solidFill>
                  <a:srgbClr val="0000ff"/>
                </a:solidFill>
                <a:uFillTx/>
                <a:latin typeface="Helvetica Neue Light"/>
                <a:ea typeface="Helvetica Neue Light"/>
                <a:hlinkClick r:id="rId1"/>
              </a:rPr>
              <a:t>https://github.com/hashicorp/hcl</a:t>
            </a:r>
            <a:r>
              <a:rPr b="0" lang="en-US" sz="1800" spc="-1" strike="noStrike">
                <a:solidFill>
                  <a:srgbClr val="000000"/>
                </a:solidFill>
                <a:latin typeface="Helvetica Neue Light"/>
                <a:ea typeface="Helvetica Neue Light"/>
              </a:rPr>
              <a:t> </a:t>
            </a:r>
            <a:endParaRPr b="0" lang="en-US" sz="1800" spc="-1" strike="noStrike">
              <a:latin typeface="Arial"/>
            </a:endParaRPr>
          </a:p>
        </p:txBody>
      </p:sp>
      <p:sp>
        <p:nvSpPr>
          <p:cNvPr id="414" name="PlaceHolder 3"/>
          <p:cNvSpPr>
            <a:spLocks noGrp="1"/>
          </p:cNvSpPr>
          <p:nvPr>
            <p:ph type="sldNum"/>
          </p:nvPr>
        </p:nvSpPr>
        <p:spPr>
          <a:xfrm>
            <a:off x="8510760" y="4880160"/>
            <a:ext cx="624600" cy="222840"/>
          </a:xfrm>
          <a:prstGeom prst="rect">
            <a:avLst/>
          </a:prstGeom>
          <a:noFill/>
          <a:ln w="0">
            <a:noFill/>
          </a:ln>
        </p:spPr>
        <p:txBody>
          <a:bodyPr lIns="68400" rIns="68400" tIns="34200" bIns="34200" anchor="ctr">
            <a:noAutofit/>
          </a:bodyPr>
          <a:p>
            <a:pPr algn="ctr">
              <a:lnSpc>
                <a:spcPct val="100000"/>
              </a:lnSpc>
              <a:tabLst>
                <a:tab algn="l" pos="0"/>
              </a:tabLst>
            </a:pPr>
            <a:fld id="{6188C156-F0EB-47A4-B4BF-917A7A0C9410}" type="slidenum">
              <a:rPr b="0" lang="en-US" sz="1200" spc="-1" strike="noStrike">
                <a:solidFill>
                  <a:srgbClr val="ffffff"/>
                </a:solidFill>
                <a:latin typeface="Helvetica Neue Light"/>
                <a:ea typeface="Helvetica Neue Light"/>
              </a:rPr>
              <a:t>&lt;number&gt;</a:t>
            </a:fld>
            <a:endParaRPr b="0" lang="en-US" sz="1200" spc="-1" strike="noStrike">
              <a:latin typeface="Times New Roman"/>
            </a:endParaRPr>
          </a:p>
        </p:txBody>
      </p:sp>
    </p:spTree>
  </p:cSld>
  <mc:AlternateContent>
    <mc:Choice Requires="p14">
      <p:transition spd="slow" p14:dur="2000"/>
    </mc:Choice>
    <mc:Fallback>
      <p:transition spd="slow"/>
    </mc:Fallback>
  </mc:AlternateContent>
  <p:timing>
    <p:tnLst>
      <p:par>
        <p:cTn id="178" dur="indefinite" restart="never" nodeType="tmRoot">
          <p:childTnLst>
            <p:seq>
              <p:cTn id="179" dur="indefinite" nodeType="mainSeq">
                <p:childTnLst>
                  <p:par>
                    <p:cTn id="180" fill="hold">
                      <p:stCondLst>
                        <p:cond delay="indefinite"/>
                      </p:stCondLst>
                      <p:childTnLst>
                        <p:par>
                          <p:cTn id="181" fill="hold">
                            <p:stCondLst>
                              <p:cond delay="0"/>
                            </p:stCondLst>
                            <p:childTnLst>
                              <p:par>
                                <p:cTn id="182" nodeType="clickEffect" fill="hold" presetClass="entr" presetID="1">
                                  <p:stCondLst>
                                    <p:cond delay="0"/>
                                  </p:stCondLst>
                                  <p:childTnLst>
                                    <p:set>
                                      <p:cBhvr>
                                        <p:cTn id="183" dur="1" fill="hold">
                                          <p:stCondLst>
                                            <p:cond delay="0"/>
                                          </p:stCondLst>
                                        </p:cTn>
                                        <p:tgtEl>
                                          <p:spTgt spid="413">
                                            <p:txEl>
                                              <p:pRg st="0" end="0"/>
                                            </p:txEl>
                                          </p:spTgt>
                                        </p:tgtEl>
                                        <p:attrNameLst>
                                          <p:attrName>style.visibility</p:attrName>
                                        </p:attrNameLst>
                                      </p:cBhvr>
                                      <p:to>
                                        <p:strVal val="visible"/>
                                      </p:to>
                                    </p:set>
                                  </p:childTnLst>
                                </p:cTn>
                              </p:par>
                            </p:childTnLst>
                          </p:cTn>
                        </p:par>
                      </p:childTnLst>
                    </p:cTn>
                  </p:par>
                  <p:par>
                    <p:cTn id="184" fill="hold">
                      <p:stCondLst>
                        <p:cond delay="indefinite"/>
                      </p:stCondLst>
                      <p:childTnLst>
                        <p:par>
                          <p:cTn id="185" fill="hold">
                            <p:stCondLst>
                              <p:cond delay="0"/>
                            </p:stCondLst>
                            <p:childTnLst>
                              <p:par>
                                <p:cTn id="186" nodeType="clickEffect" fill="hold" presetClass="entr" presetID="1">
                                  <p:stCondLst>
                                    <p:cond delay="0"/>
                                  </p:stCondLst>
                                  <p:childTnLst>
                                    <p:set>
                                      <p:cBhvr>
                                        <p:cTn id="187" dur="1" fill="hold">
                                          <p:stCondLst>
                                            <p:cond delay="0"/>
                                          </p:stCondLst>
                                        </p:cTn>
                                        <p:tgtEl>
                                          <p:spTgt spid="413">
                                            <p:txEl>
                                              <p:pRg st="2" end="2"/>
                                            </p:txEl>
                                          </p:spTgt>
                                        </p:tgtEl>
                                        <p:attrNameLst>
                                          <p:attrName>style.visibility</p:attrName>
                                        </p:attrNameLst>
                                      </p:cBhvr>
                                      <p:to>
                                        <p:strVal val="visible"/>
                                      </p:to>
                                    </p:set>
                                  </p:childTnLst>
                                </p:cTn>
                              </p:par>
                            </p:childTnLst>
                          </p:cTn>
                        </p:par>
                      </p:childTnLst>
                    </p:cTn>
                  </p:par>
                  <p:par>
                    <p:cTn id="188" fill="hold">
                      <p:stCondLst>
                        <p:cond delay="indefinite"/>
                      </p:stCondLst>
                      <p:childTnLst>
                        <p:par>
                          <p:cTn id="189" fill="hold">
                            <p:stCondLst>
                              <p:cond delay="0"/>
                            </p:stCondLst>
                            <p:childTnLst>
                              <p:par>
                                <p:cTn id="190" nodeType="clickEffect" fill="hold" presetClass="entr" presetID="1">
                                  <p:stCondLst>
                                    <p:cond delay="0"/>
                                  </p:stCondLst>
                                  <p:childTnLst>
                                    <p:set>
                                      <p:cBhvr>
                                        <p:cTn id="191" dur="1" fill="hold">
                                          <p:stCondLst>
                                            <p:cond delay="0"/>
                                          </p:stCondLst>
                                        </p:cTn>
                                        <p:tgtEl>
                                          <p:spTgt spid="413">
                                            <p:txEl>
                                              <p:pRg st="4" end="4"/>
                                            </p:txEl>
                                          </p:spTgt>
                                        </p:tgtEl>
                                        <p:attrNameLst>
                                          <p:attrName>style.visibility</p:attrName>
                                        </p:attrNameLst>
                                      </p:cBhvr>
                                      <p:to>
                                        <p:strVal val="visible"/>
                                      </p:to>
                                    </p:set>
                                  </p:childTnLst>
                                </p:cTn>
                              </p:par>
                            </p:childTnLst>
                          </p:cTn>
                        </p:par>
                      </p:childTnLst>
                    </p:cTn>
                  </p:par>
                  <p:par>
                    <p:cTn id="192" fill="hold">
                      <p:stCondLst>
                        <p:cond delay="indefinite"/>
                      </p:stCondLst>
                      <p:childTnLst>
                        <p:par>
                          <p:cTn id="193" fill="hold">
                            <p:stCondLst>
                              <p:cond delay="0"/>
                            </p:stCondLst>
                            <p:childTnLst>
                              <p:par>
                                <p:cTn id="194" nodeType="clickEffect" fill="hold" presetClass="entr" presetID="1">
                                  <p:stCondLst>
                                    <p:cond delay="0"/>
                                  </p:stCondLst>
                                  <p:childTnLst>
                                    <p:set>
                                      <p:cBhvr>
                                        <p:cTn id="195" dur="1" fill="hold">
                                          <p:stCondLst>
                                            <p:cond delay="0"/>
                                          </p:stCondLst>
                                        </p:cTn>
                                        <p:tgtEl>
                                          <p:spTgt spid="413">
                                            <p:txEl>
                                              <p:pRg st="6" end="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5" name="PlaceHolder 1"/>
          <p:cNvSpPr>
            <a:spLocks noGrp="1"/>
          </p:cNvSpPr>
          <p:nvPr>
            <p:ph type="title"/>
          </p:nvPr>
        </p:nvSpPr>
        <p:spPr>
          <a:xfrm>
            <a:off x="720000" y="220320"/>
            <a:ext cx="8422920" cy="680040"/>
          </a:xfrm>
          <a:prstGeom prst="rect">
            <a:avLst/>
          </a:prstGeom>
          <a:noFill/>
          <a:ln w="0">
            <a:noFill/>
          </a:ln>
        </p:spPr>
        <p:txBody>
          <a:bodyPr lIns="68400" rIns="68400" tIns="34200" bIns="34200" anchor="ctr">
            <a:noAutofit/>
          </a:bodyPr>
          <a:p>
            <a:pPr>
              <a:lnSpc>
                <a:spcPct val="90000"/>
              </a:lnSpc>
              <a:tabLst>
                <a:tab algn="l" pos="0"/>
              </a:tabLst>
            </a:pPr>
            <a:r>
              <a:rPr b="1" lang="en-US" sz="2400" spc="-1" strike="noStrike">
                <a:solidFill>
                  <a:srgbClr val="233445"/>
                </a:solidFill>
                <a:latin typeface="Helvetica Neue"/>
                <a:ea typeface="Helvetica Neue"/>
              </a:rPr>
              <a:t>Terraform Project Content Types</a:t>
            </a:r>
            <a:endParaRPr b="0" lang="en-US" sz="2400" spc="-1" strike="noStrike">
              <a:latin typeface="Arial"/>
            </a:endParaRPr>
          </a:p>
        </p:txBody>
      </p:sp>
      <p:sp>
        <p:nvSpPr>
          <p:cNvPr id="416" name="PlaceHolder 2"/>
          <p:cNvSpPr>
            <a:spLocks noGrp="1"/>
          </p:cNvSpPr>
          <p:nvPr>
            <p:ph/>
          </p:nvPr>
        </p:nvSpPr>
        <p:spPr>
          <a:xfrm>
            <a:off x="626760" y="1111320"/>
            <a:ext cx="7882920" cy="3508920"/>
          </a:xfrm>
          <a:prstGeom prst="rect">
            <a:avLst/>
          </a:prstGeom>
          <a:noFill/>
          <a:ln w="0">
            <a:noFill/>
          </a:ln>
        </p:spPr>
        <p:txBody>
          <a:bodyPr lIns="67680" rIns="68400" tIns="35280" bIns="34200" anchor="t">
            <a:noAutofit/>
          </a:bodyPr>
          <a:p>
            <a:pPr>
              <a:lnSpc>
                <a:spcPct val="90000"/>
              </a:lnSpc>
              <a:tabLst>
                <a:tab algn="l" pos="0"/>
              </a:tabLst>
            </a:pPr>
            <a:r>
              <a:rPr b="1" lang="en-US" sz="1800" spc="-1" strike="noStrike">
                <a:solidFill>
                  <a:srgbClr val="000000"/>
                </a:solidFill>
                <a:latin typeface="Consolas"/>
                <a:ea typeface="Consolas"/>
              </a:rPr>
              <a:t>*.tf, *.tf.json</a:t>
            </a:r>
            <a:endParaRPr b="0" lang="en-US" sz="1800" spc="-1" strike="noStrike">
              <a:latin typeface="Arial"/>
            </a:endParaRPr>
          </a:p>
          <a:p>
            <a:pPr lvl="1" marL="685800" indent="-279360">
              <a:lnSpc>
                <a:spcPct val="90000"/>
              </a:lnSpc>
              <a:buClr>
                <a:srgbClr val="000000"/>
              </a:buClr>
              <a:buFont typeface="Helvetica Neue Light"/>
              <a:buChar char="○"/>
              <a:tabLst>
                <a:tab algn="l" pos="0"/>
              </a:tabLst>
            </a:pPr>
            <a:r>
              <a:rPr b="0" lang="en-US" sz="1800" spc="-1" strike="noStrike">
                <a:solidFill>
                  <a:srgbClr val="000000"/>
                </a:solidFill>
                <a:latin typeface="Helvetica Neue Light"/>
                <a:ea typeface="Helvetica Neue Light"/>
              </a:rPr>
              <a:t>HCL or JSON</a:t>
            </a:r>
            <a:endParaRPr b="0" lang="en-US" sz="1800" spc="-1" strike="noStrike">
              <a:latin typeface="Arial"/>
            </a:endParaRPr>
          </a:p>
          <a:p>
            <a:pPr lvl="1" marL="685800" indent="-279360">
              <a:lnSpc>
                <a:spcPct val="90000"/>
              </a:lnSpc>
              <a:buClr>
                <a:srgbClr val="000000"/>
              </a:buClr>
              <a:buFont typeface="Helvetica Neue Light"/>
              <a:buChar char="○"/>
              <a:tabLst>
                <a:tab algn="l" pos="0"/>
              </a:tabLst>
            </a:pPr>
            <a:r>
              <a:rPr b="0" lang="en-US" sz="1800" spc="-1" strike="noStrike">
                <a:solidFill>
                  <a:srgbClr val="000000"/>
                </a:solidFill>
                <a:latin typeface="Helvetica Neue Light"/>
                <a:ea typeface="Helvetica Neue Light"/>
              </a:rPr>
              <a:t>These files define your declarative infrastructure and resources</a:t>
            </a:r>
            <a:endParaRPr b="0" lang="en-US" sz="1800" spc="-1" strike="noStrike">
              <a:latin typeface="Arial"/>
            </a:endParaRPr>
          </a:p>
          <a:p>
            <a:pPr>
              <a:lnSpc>
                <a:spcPct val="90000"/>
              </a:lnSpc>
              <a:tabLst>
                <a:tab algn="l" pos="0"/>
              </a:tabLst>
            </a:pPr>
            <a:endParaRPr b="0" lang="en-US" sz="1800" spc="-1" strike="noStrike">
              <a:latin typeface="Arial"/>
            </a:endParaRPr>
          </a:p>
          <a:p>
            <a:pPr>
              <a:lnSpc>
                <a:spcPct val="90000"/>
              </a:lnSpc>
              <a:tabLst>
                <a:tab algn="l" pos="0"/>
              </a:tabLst>
            </a:pPr>
            <a:r>
              <a:rPr b="1" lang="en-US" sz="1800" spc="-1" strike="noStrike">
                <a:solidFill>
                  <a:srgbClr val="000000"/>
                </a:solidFill>
                <a:latin typeface="Consolas"/>
                <a:ea typeface="Consolas"/>
              </a:rPr>
              <a:t>*.tfstate</a:t>
            </a:r>
            <a:endParaRPr b="0" lang="en-US" sz="1800" spc="-1" strike="noStrike">
              <a:latin typeface="Arial"/>
            </a:endParaRPr>
          </a:p>
          <a:p>
            <a:pPr lvl="1" marL="685800" indent="-279360">
              <a:lnSpc>
                <a:spcPct val="90000"/>
              </a:lnSpc>
              <a:buClr>
                <a:srgbClr val="000000"/>
              </a:buClr>
              <a:buFont typeface="Helvetica Neue Light"/>
              <a:buChar char="○"/>
              <a:tabLst>
                <a:tab algn="l" pos="0"/>
              </a:tabLst>
            </a:pPr>
            <a:r>
              <a:rPr b="0" lang="en-US" sz="1800" spc="-1" strike="noStrike">
                <a:solidFill>
                  <a:srgbClr val="000000"/>
                </a:solidFill>
                <a:latin typeface="Helvetica Neue Light"/>
                <a:ea typeface="Helvetica Neue Light"/>
              </a:rPr>
              <a:t>JSON files that store state, reference to resources</a:t>
            </a:r>
            <a:endParaRPr b="0" lang="en-US" sz="1800" spc="-1" strike="noStrike">
              <a:latin typeface="Arial"/>
            </a:endParaRPr>
          </a:p>
          <a:p>
            <a:pPr lvl="1" marL="685800" indent="-279360">
              <a:lnSpc>
                <a:spcPct val="90000"/>
              </a:lnSpc>
              <a:buClr>
                <a:srgbClr val="000000"/>
              </a:buClr>
              <a:buFont typeface="Helvetica Neue Light"/>
              <a:buChar char="○"/>
              <a:tabLst>
                <a:tab algn="l" pos="0"/>
              </a:tabLst>
            </a:pPr>
            <a:r>
              <a:rPr b="0" lang="en-US" sz="1800" spc="-1" strike="noStrike">
                <a:solidFill>
                  <a:srgbClr val="000000"/>
                </a:solidFill>
                <a:latin typeface="Helvetica Neue Light"/>
                <a:ea typeface="Helvetica Neue Light"/>
              </a:rPr>
              <a:t>Created and maintained by terraform</a:t>
            </a:r>
            <a:endParaRPr b="0" lang="en-US" sz="1800" spc="-1" strike="noStrike">
              <a:latin typeface="Arial"/>
            </a:endParaRPr>
          </a:p>
          <a:p>
            <a:pPr>
              <a:lnSpc>
                <a:spcPct val="90000"/>
              </a:lnSpc>
              <a:tabLst>
                <a:tab algn="l" pos="0"/>
              </a:tabLst>
            </a:pPr>
            <a:endParaRPr b="0" lang="en-US" sz="1800" spc="-1" strike="noStrike">
              <a:latin typeface="Arial"/>
            </a:endParaRPr>
          </a:p>
          <a:p>
            <a:pPr>
              <a:lnSpc>
                <a:spcPct val="90000"/>
              </a:lnSpc>
              <a:tabLst>
                <a:tab algn="l" pos="0"/>
              </a:tabLst>
            </a:pPr>
            <a:r>
              <a:rPr b="1" lang="en-US" sz="1800" spc="-1" strike="noStrike">
                <a:solidFill>
                  <a:srgbClr val="000000"/>
                </a:solidFill>
                <a:latin typeface="Consolas"/>
                <a:ea typeface="Consolas"/>
              </a:rPr>
              <a:t>*.tfvars,</a:t>
            </a:r>
            <a:r>
              <a:rPr b="0" lang="en-US" sz="1800" spc="-1" strike="noStrike">
                <a:solidFill>
                  <a:srgbClr val="000000"/>
                </a:solidFill>
                <a:latin typeface="Helvetica Neue Light"/>
                <a:ea typeface="Helvetica Neue Light"/>
              </a:rPr>
              <a:t> *</a:t>
            </a:r>
            <a:r>
              <a:rPr b="1" lang="en-US" sz="1800" spc="-1" strike="noStrike">
                <a:solidFill>
                  <a:srgbClr val="000000"/>
                </a:solidFill>
                <a:latin typeface="Consolas"/>
                <a:ea typeface="Consolas"/>
              </a:rPr>
              <a:t>.tfvars.json,</a:t>
            </a:r>
            <a:r>
              <a:rPr b="0" lang="en-US" sz="1800" spc="-1" strike="noStrike">
                <a:solidFill>
                  <a:srgbClr val="000000"/>
                </a:solidFill>
                <a:latin typeface="Helvetica Neue Light"/>
                <a:ea typeface="Helvetica Neue Light"/>
              </a:rPr>
              <a:t> </a:t>
            </a:r>
            <a:r>
              <a:rPr b="1" lang="en-US" sz="1800" spc="-1" strike="noStrike">
                <a:solidFill>
                  <a:srgbClr val="000000"/>
                </a:solidFill>
                <a:latin typeface="Consolas"/>
                <a:ea typeface="Consolas"/>
              </a:rPr>
              <a:t>*.auto.tfvars, *.auto.tfvars.json</a:t>
            </a:r>
            <a:endParaRPr b="0" lang="en-US" sz="1800" spc="-1" strike="noStrike">
              <a:latin typeface="Arial"/>
            </a:endParaRPr>
          </a:p>
          <a:p>
            <a:pPr lvl="1" marL="685800" indent="-279360">
              <a:lnSpc>
                <a:spcPct val="90000"/>
              </a:lnSpc>
              <a:buClr>
                <a:srgbClr val="000000"/>
              </a:buClr>
              <a:buFont typeface="Helvetica Neue Light"/>
              <a:buChar char="○"/>
              <a:tabLst>
                <a:tab algn="l" pos="0"/>
              </a:tabLst>
            </a:pPr>
            <a:r>
              <a:rPr b="0" lang="en-US" sz="1800" spc="-1" strike="noStrike">
                <a:solidFill>
                  <a:srgbClr val="000000"/>
                </a:solidFill>
                <a:latin typeface="Helvetica Neue Light"/>
                <a:ea typeface="Helvetica Neue Light"/>
              </a:rPr>
              <a:t>HCL or JSON</a:t>
            </a:r>
            <a:endParaRPr b="0" lang="en-US" sz="1800" spc="-1" strike="noStrike">
              <a:latin typeface="Arial"/>
            </a:endParaRPr>
          </a:p>
          <a:p>
            <a:pPr lvl="1" marL="685800" indent="-279360">
              <a:lnSpc>
                <a:spcPct val="90000"/>
              </a:lnSpc>
              <a:buClr>
                <a:srgbClr val="000000"/>
              </a:buClr>
              <a:buFont typeface="Helvetica Neue Light"/>
              <a:buChar char="○"/>
              <a:tabLst>
                <a:tab algn="l" pos="0"/>
              </a:tabLst>
            </a:pPr>
            <a:r>
              <a:rPr b="0" lang="en-US" sz="1800" spc="-1" strike="noStrike">
                <a:solidFill>
                  <a:srgbClr val="000000"/>
                </a:solidFill>
                <a:latin typeface="Helvetica Neue Light"/>
                <a:ea typeface="Helvetica Neue Light"/>
              </a:rPr>
              <a:t>Variable definitions in bulk</a:t>
            </a:r>
            <a:endParaRPr b="0" lang="en-US" sz="1800" spc="-1" strike="noStrike">
              <a:latin typeface="Arial"/>
            </a:endParaRPr>
          </a:p>
          <a:p>
            <a:pPr lvl="1" marL="685800" indent="-279360">
              <a:lnSpc>
                <a:spcPct val="90000"/>
              </a:lnSpc>
              <a:buClr>
                <a:srgbClr val="000000"/>
              </a:buClr>
              <a:buFont typeface="Helvetica Neue Light"/>
              <a:buChar char="○"/>
              <a:tabLst>
                <a:tab algn="l" pos="0"/>
              </a:tabLst>
            </a:pPr>
            <a:r>
              <a:rPr b="0" lang="en-US" sz="1800" spc="-1" strike="noStrike">
                <a:solidFill>
                  <a:srgbClr val="000000"/>
                </a:solidFill>
                <a:latin typeface="Helvetica Neue Light"/>
                <a:ea typeface="Helvetica Neue Light"/>
              </a:rPr>
              <a:t>(More to come on setting variable values at runtime)</a:t>
            </a:r>
            <a:endParaRPr b="0" lang="en-US" sz="1800" spc="-1" strike="noStrike">
              <a:latin typeface="Arial"/>
            </a:endParaRPr>
          </a:p>
        </p:txBody>
      </p:sp>
      <p:sp>
        <p:nvSpPr>
          <p:cNvPr id="417" name="PlaceHolder 3"/>
          <p:cNvSpPr>
            <a:spLocks noGrp="1"/>
          </p:cNvSpPr>
          <p:nvPr>
            <p:ph type="sldNum"/>
          </p:nvPr>
        </p:nvSpPr>
        <p:spPr>
          <a:xfrm>
            <a:off x="8510760" y="4880160"/>
            <a:ext cx="624600" cy="222840"/>
          </a:xfrm>
          <a:prstGeom prst="rect">
            <a:avLst/>
          </a:prstGeom>
          <a:noFill/>
          <a:ln w="0">
            <a:noFill/>
          </a:ln>
        </p:spPr>
        <p:txBody>
          <a:bodyPr lIns="68400" rIns="68400" tIns="34200" bIns="34200" anchor="ctr">
            <a:noAutofit/>
          </a:bodyPr>
          <a:p>
            <a:pPr algn="ctr">
              <a:lnSpc>
                <a:spcPct val="100000"/>
              </a:lnSpc>
              <a:tabLst>
                <a:tab algn="l" pos="0"/>
              </a:tabLst>
            </a:pPr>
            <a:fld id="{D04EC4E2-F6EC-4C9A-B333-5B2EB5149125}" type="slidenum">
              <a:rPr b="0" lang="en-US" sz="1200" spc="-1" strike="noStrike">
                <a:solidFill>
                  <a:srgbClr val="ffffff"/>
                </a:solidFill>
                <a:latin typeface="Helvetica Neue Light"/>
                <a:ea typeface="Helvetica Neue Light"/>
              </a:rPr>
              <a:t>&lt;number&gt;</a:t>
            </a:fld>
            <a:endParaRPr b="0" lang="en-US" sz="1200" spc="-1" strike="noStrike">
              <a:latin typeface="Times New Roman"/>
            </a:endParaRPr>
          </a:p>
        </p:txBody>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8" name="PlaceHolder 1"/>
          <p:cNvSpPr>
            <a:spLocks noGrp="1"/>
          </p:cNvSpPr>
          <p:nvPr>
            <p:ph type="title"/>
          </p:nvPr>
        </p:nvSpPr>
        <p:spPr>
          <a:xfrm>
            <a:off x="720000" y="220320"/>
            <a:ext cx="8422920" cy="680040"/>
          </a:xfrm>
          <a:prstGeom prst="rect">
            <a:avLst/>
          </a:prstGeom>
          <a:noFill/>
          <a:ln w="0">
            <a:noFill/>
          </a:ln>
        </p:spPr>
        <p:txBody>
          <a:bodyPr lIns="68400" rIns="68400" tIns="34200" bIns="34200" anchor="ctr">
            <a:noAutofit/>
          </a:bodyPr>
          <a:p>
            <a:pPr>
              <a:lnSpc>
                <a:spcPct val="90000"/>
              </a:lnSpc>
              <a:tabLst>
                <a:tab algn="l" pos="0"/>
              </a:tabLst>
            </a:pPr>
            <a:r>
              <a:rPr b="1" lang="en-US" sz="2400" spc="-1" strike="noStrike">
                <a:solidFill>
                  <a:srgbClr val="233445"/>
                </a:solidFill>
                <a:latin typeface="Helvetica Neue"/>
                <a:ea typeface="Helvetica Neue"/>
              </a:rPr>
              <a:t>Resources</a:t>
            </a:r>
            <a:endParaRPr b="0" lang="en-US" sz="2400" spc="-1" strike="noStrike">
              <a:latin typeface="Arial"/>
            </a:endParaRPr>
          </a:p>
        </p:txBody>
      </p:sp>
      <p:sp>
        <p:nvSpPr>
          <p:cNvPr id="419" name="PlaceHolder 2"/>
          <p:cNvSpPr>
            <a:spLocks noGrp="1"/>
          </p:cNvSpPr>
          <p:nvPr>
            <p:ph/>
          </p:nvPr>
        </p:nvSpPr>
        <p:spPr>
          <a:xfrm>
            <a:off x="626760" y="1111320"/>
            <a:ext cx="7882920" cy="354240"/>
          </a:xfrm>
          <a:prstGeom prst="rect">
            <a:avLst/>
          </a:prstGeom>
          <a:noFill/>
          <a:ln w="0">
            <a:noFill/>
          </a:ln>
        </p:spPr>
        <p:txBody>
          <a:bodyPr lIns="67680" rIns="68400" tIns="35280" bIns="34200" anchor="t">
            <a:noAutofit/>
          </a:bodyPr>
          <a:p>
            <a:pPr marL="343080" indent="-279360">
              <a:lnSpc>
                <a:spcPct val="90000"/>
              </a:lnSpc>
              <a:buClr>
                <a:srgbClr val="000000"/>
              </a:buClr>
              <a:buFont typeface="Helvetica Neue Light"/>
              <a:buChar char="●"/>
            </a:pPr>
            <a:r>
              <a:rPr b="1" lang="en-US" sz="1800" spc="-1" strike="noStrike">
                <a:solidFill>
                  <a:srgbClr val="000000"/>
                </a:solidFill>
                <a:latin typeface="Consolas"/>
                <a:ea typeface="Consolas"/>
              </a:rPr>
              <a:t>*.tf</a:t>
            </a:r>
            <a:r>
              <a:rPr b="0" lang="en-US" sz="1800" spc="-1" strike="noStrike">
                <a:solidFill>
                  <a:srgbClr val="000000"/>
                </a:solidFill>
                <a:latin typeface="Helvetica Neue Light"/>
                <a:ea typeface="Helvetica Neue Light"/>
              </a:rPr>
              <a:t> files contain your </a:t>
            </a:r>
            <a:r>
              <a:rPr b="1" lang="en-US" sz="1800" spc="-1" strike="noStrike">
                <a:solidFill>
                  <a:srgbClr val="000000"/>
                </a:solidFill>
                <a:latin typeface="Helvetica Neue"/>
                <a:ea typeface="Helvetica Neue"/>
              </a:rPr>
              <a:t>HCL declarative</a:t>
            </a:r>
            <a:r>
              <a:rPr b="0" lang="en-US" sz="1800" spc="-1" strike="noStrike">
                <a:solidFill>
                  <a:srgbClr val="000000"/>
                </a:solidFill>
                <a:latin typeface="Helvetica Neue Light"/>
                <a:ea typeface="Helvetica Neue Light"/>
              </a:rPr>
              <a:t> definitions</a:t>
            </a:r>
            <a:endParaRPr b="0" lang="en-US" sz="1800" spc="-1" strike="noStrike">
              <a:latin typeface="Arial"/>
            </a:endParaRPr>
          </a:p>
          <a:p>
            <a:pPr>
              <a:lnSpc>
                <a:spcPct val="90000"/>
              </a:lnSpc>
              <a:tabLst>
                <a:tab algn="l" pos="0"/>
              </a:tabLst>
            </a:pPr>
            <a:endParaRPr b="0" lang="en-US" sz="1800" spc="-1" strike="noStrike">
              <a:latin typeface="Arial"/>
            </a:endParaRPr>
          </a:p>
        </p:txBody>
      </p:sp>
      <p:sp>
        <p:nvSpPr>
          <p:cNvPr id="420" name="PlaceHolder 3"/>
          <p:cNvSpPr>
            <a:spLocks noGrp="1"/>
          </p:cNvSpPr>
          <p:nvPr>
            <p:ph type="sldNum"/>
          </p:nvPr>
        </p:nvSpPr>
        <p:spPr>
          <a:xfrm>
            <a:off x="8510760" y="4880160"/>
            <a:ext cx="624600" cy="222840"/>
          </a:xfrm>
          <a:prstGeom prst="rect">
            <a:avLst/>
          </a:prstGeom>
          <a:noFill/>
          <a:ln w="0">
            <a:noFill/>
          </a:ln>
        </p:spPr>
        <p:txBody>
          <a:bodyPr lIns="68400" rIns="68400" tIns="34200" bIns="34200" anchor="ctr">
            <a:noAutofit/>
          </a:bodyPr>
          <a:p>
            <a:pPr algn="ctr">
              <a:lnSpc>
                <a:spcPct val="100000"/>
              </a:lnSpc>
              <a:tabLst>
                <a:tab algn="l" pos="0"/>
              </a:tabLst>
            </a:pPr>
            <a:fld id="{09E664DB-25AF-411D-A098-A88B51A4A421}" type="slidenum">
              <a:rPr b="0" lang="en-US" sz="1200" spc="-1" strike="noStrike">
                <a:solidFill>
                  <a:srgbClr val="ffffff"/>
                </a:solidFill>
                <a:latin typeface="Helvetica Neue Light"/>
                <a:ea typeface="Helvetica Neue Light"/>
              </a:rPr>
              <a:t>&lt;number&gt;</a:t>
            </a:fld>
            <a:endParaRPr b="0" lang="en-US" sz="1200" spc="-1" strike="noStrike">
              <a:latin typeface="Times New Roman"/>
            </a:endParaRPr>
          </a:p>
        </p:txBody>
      </p:sp>
      <p:sp>
        <p:nvSpPr>
          <p:cNvPr id="421" name="Google Shape;254;p37"/>
          <p:cNvSpPr/>
          <p:nvPr/>
        </p:nvSpPr>
        <p:spPr>
          <a:xfrm>
            <a:off x="873000" y="1564560"/>
            <a:ext cx="6137280" cy="2430360"/>
          </a:xfrm>
          <a:prstGeom prst="rect">
            <a:avLst/>
          </a:prstGeom>
          <a:solidFill>
            <a:srgbClr val="000000"/>
          </a:solidFill>
          <a:ln w="0">
            <a:noFill/>
          </a:ln>
        </p:spPr>
        <p:style>
          <a:lnRef idx="0"/>
          <a:fillRef idx="0"/>
          <a:effectRef idx="0"/>
          <a:fontRef idx="minor"/>
        </p:style>
        <p:txBody>
          <a:bodyPr lIns="68400" rIns="68400" tIns="68400" bIns="68400" anchor="t">
            <a:noAutofit/>
          </a:bodyPr>
          <a:p>
            <a:pPr>
              <a:lnSpc>
                <a:spcPct val="90000"/>
              </a:lnSpc>
              <a:tabLst>
                <a:tab algn="l" pos="0"/>
              </a:tabLst>
            </a:pPr>
            <a:r>
              <a:rPr b="1" lang="en-US" sz="2000" spc="-1" strike="noStrike">
                <a:solidFill>
                  <a:srgbClr val="ff9900"/>
                </a:solidFill>
                <a:latin typeface="Courier New"/>
                <a:ea typeface="Courier New"/>
              </a:rPr>
              <a:t>resource</a:t>
            </a:r>
            <a:r>
              <a:rPr b="1" lang="en-US" sz="2000" spc="-1" strike="noStrike">
                <a:solidFill>
                  <a:srgbClr val="ffffff"/>
                </a:solidFill>
                <a:latin typeface="Courier New"/>
                <a:ea typeface="Courier New"/>
              </a:rPr>
              <a:t> </a:t>
            </a:r>
            <a:r>
              <a:rPr b="1" lang="en-US" sz="2000" spc="-1" strike="noStrike">
                <a:solidFill>
                  <a:srgbClr val="6fa8dc"/>
                </a:solidFill>
                <a:latin typeface="Courier New"/>
                <a:ea typeface="Courier New"/>
              </a:rPr>
              <a:t>“aws_instance” “web”</a:t>
            </a:r>
            <a:r>
              <a:rPr b="1" lang="en-US" sz="2000" spc="-1" strike="noStrike">
                <a:solidFill>
                  <a:srgbClr val="ffffff"/>
                </a:solidFill>
                <a:latin typeface="Courier New"/>
                <a:ea typeface="Courier New"/>
              </a:rPr>
              <a:t> </a:t>
            </a:r>
            <a:r>
              <a:rPr b="1" lang="en-US" sz="2000" spc="-1" strike="noStrike">
                <a:solidFill>
                  <a:srgbClr val="c9daf8"/>
                </a:solidFill>
                <a:latin typeface="Courier New"/>
                <a:ea typeface="Courier New"/>
              </a:rPr>
              <a:t>{</a:t>
            </a:r>
            <a:endParaRPr b="0" lang="en-US" sz="2000" spc="-1" strike="noStrike">
              <a:latin typeface="Arial"/>
            </a:endParaRPr>
          </a:p>
          <a:p>
            <a:pPr>
              <a:lnSpc>
                <a:spcPct val="90000"/>
              </a:lnSpc>
              <a:tabLst>
                <a:tab algn="l" pos="0"/>
              </a:tabLst>
            </a:pPr>
            <a:r>
              <a:rPr b="1" lang="en-US" sz="2000" spc="-1" strike="noStrike">
                <a:solidFill>
                  <a:srgbClr val="c9daf8"/>
                </a:solidFill>
                <a:latin typeface="Courier New"/>
                <a:ea typeface="Courier New"/>
              </a:rPr>
              <a:t>  </a:t>
            </a:r>
            <a:r>
              <a:rPr b="1" lang="en-US" sz="2000" spc="-1" strike="noStrike">
                <a:solidFill>
                  <a:srgbClr val="8e7cc3"/>
                </a:solidFill>
                <a:latin typeface="Courier New"/>
                <a:ea typeface="Courier New"/>
              </a:rPr>
              <a:t>ami</a:t>
            </a:r>
            <a:r>
              <a:rPr b="1" lang="en-US" sz="2000" spc="-1" strike="noStrike">
                <a:solidFill>
                  <a:srgbClr val="c9daf8"/>
                </a:solidFill>
                <a:latin typeface="Courier New"/>
                <a:ea typeface="Courier New"/>
              </a:rPr>
              <a:t>           = </a:t>
            </a:r>
            <a:r>
              <a:rPr b="1" lang="en-US" sz="2000" spc="-1" strike="noStrike">
                <a:solidFill>
                  <a:srgbClr val="6aa84f"/>
                </a:solidFill>
                <a:latin typeface="Courier New"/>
                <a:ea typeface="Courier New"/>
              </a:rPr>
              <a:t>“ami-19827362728”</a:t>
            </a:r>
            <a:endParaRPr b="0" lang="en-US" sz="2000" spc="-1" strike="noStrike">
              <a:latin typeface="Arial"/>
            </a:endParaRPr>
          </a:p>
          <a:p>
            <a:pPr>
              <a:lnSpc>
                <a:spcPct val="90000"/>
              </a:lnSpc>
              <a:tabLst>
                <a:tab algn="l" pos="0"/>
              </a:tabLst>
            </a:pPr>
            <a:r>
              <a:rPr b="1" lang="en-US" sz="2000" spc="-1" strike="noStrike">
                <a:solidFill>
                  <a:srgbClr val="c9daf8"/>
                </a:solidFill>
                <a:latin typeface="Courier New"/>
                <a:ea typeface="Courier New"/>
              </a:rPr>
              <a:t>  </a:t>
            </a:r>
            <a:r>
              <a:rPr b="1" lang="en-US" sz="2000" spc="-1" strike="noStrike">
                <a:solidFill>
                  <a:srgbClr val="8e7cc3"/>
                </a:solidFill>
                <a:latin typeface="Courier New"/>
                <a:ea typeface="Courier New"/>
              </a:rPr>
              <a:t>instance_type</a:t>
            </a:r>
            <a:r>
              <a:rPr b="1" lang="en-US" sz="2000" spc="-1" strike="noStrike">
                <a:solidFill>
                  <a:srgbClr val="c9daf8"/>
                </a:solidFill>
                <a:latin typeface="Courier New"/>
                <a:ea typeface="Courier New"/>
              </a:rPr>
              <a:t> = </a:t>
            </a:r>
            <a:r>
              <a:rPr b="1" lang="en-US" sz="2000" spc="-1" strike="noStrike">
                <a:solidFill>
                  <a:srgbClr val="6aa84f"/>
                </a:solidFill>
                <a:latin typeface="Courier New"/>
                <a:ea typeface="Courier New"/>
              </a:rPr>
              <a:t>“t2.micro”</a:t>
            </a:r>
            <a:endParaRPr b="0" lang="en-US" sz="2000" spc="-1" strike="noStrike">
              <a:latin typeface="Arial"/>
            </a:endParaRPr>
          </a:p>
          <a:p>
            <a:pPr>
              <a:lnSpc>
                <a:spcPct val="90000"/>
              </a:lnSpc>
              <a:tabLst>
                <a:tab algn="l" pos="0"/>
              </a:tabLst>
            </a:pPr>
            <a:r>
              <a:rPr b="1" lang="en-US" sz="2000" spc="-1" strike="noStrike">
                <a:solidFill>
                  <a:srgbClr val="c9daf8"/>
                </a:solidFill>
                <a:latin typeface="Courier New"/>
                <a:ea typeface="Courier New"/>
              </a:rPr>
              <a:t>  </a:t>
            </a:r>
            <a:endParaRPr b="0" lang="en-US" sz="2000" spc="-1" strike="noStrike">
              <a:latin typeface="Arial"/>
            </a:endParaRPr>
          </a:p>
          <a:p>
            <a:pPr>
              <a:lnSpc>
                <a:spcPct val="90000"/>
              </a:lnSpc>
              <a:tabLst>
                <a:tab algn="l" pos="0"/>
              </a:tabLst>
            </a:pPr>
            <a:r>
              <a:rPr b="1" lang="en-US" sz="2000" spc="-1" strike="noStrike">
                <a:solidFill>
                  <a:srgbClr val="c9daf8"/>
                </a:solidFill>
                <a:latin typeface="Courier New"/>
                <a:ea typeface="Courier New"/>
              </a:rPr>
              <a:t>  </a:t>
            </a:r>
            <a:r>
              <a:rPr b="1" lang="en-US" sz="2000" spc="-1" strike="noStrike">
                <a:solidFill>
                  <a:srgbClr val="8e7cc3"/>
                </a:solidFill>
                <a:latin typeface="Courier New"/>
                <a:ea typeface="Courier New"/>
              </a:rPr>
              <a:t>tags</a:t>
            </a:r>
            <a:r>
              <a:rPr b="1" lang="en-US" sz="2000" spc="-1" strike="noStrike">
                <a:solidFill>
                  <a:srgbClr val="c9daf8"/>
                </a:solidFill>
                <a:latin typeface="Courier New"/>
                <a:ea typeface="Courier New"/>
              </a:rPr>
              <a:t> {</a:t>
            </a:r>
            <a:endParaRPr b="0" lang="en-US" sz="2000" spc="-1" strike="noStrike">
              <a:latin typeface="Arial"/>
            </a:endParaRPr>
          </a:p>
          <a:p>
            <a:pPr>
              <a:lnSpc>
                <a:spcPct val="90000"/>
              </a:lnSpc>
              <a:tabLst>
                <a:tab algn="l" pos="0"/>
              </a:tabLst>
            </a:pPr>
            <a:r>
              <a:rPr b="1" lang="en-US" sz="2000" spc="-1" strike="noStrike">
                <a:solidFill>
                  <a:srgbClr val="c9daf8"/>
                </a:solidFill>
                <a:latin typeface="Courier New"/>
                <a:ea typeface="Courier New"/>
              </a:rPr>
              <a:t>    </a:t>
            </a:r>
            <a:r>
              <a:rPr b="1" lang="en-US" sz="2000" spc="-1" strike="noStrike">
                <a:solidFill>
                  <a:srgbClr val="8e7cc3"/>
                </a:solidFill>
                <a:latin typeface="Courier New"/>
                <a:ea typeface="Courier New"/>
              </a:rPr>
              <a:t>Name</a:t>
            </a:r>
            <a:r>
              <a:rPr b="1" lang="en-US" sz="2000" spc="-1" strike="noStrike">
                <a:solidFill>
                  <a:srgbClr val="c9daf8"/>
                </a:solidFill>
                <a:latin typeface="Courier New"/>
                <a:ea typeface="Courier New"/>
              </a:rPr>
              <a:t> = </a:t>
            </a:r>
            <a:r>
              <a:rPr b="1" lang="en-US" sz="2000" spc="-1" strike="noStrike">
                <a:solidFill>
                  <a:srgbClr val="6aa84f"/>
                </a:solidFill>
                <a:latin typeface="Courier New"/>
                <a:ea typeface="Courier New"/>
              </a:rPr>
              <a:t>“my-first-instance”</a:t>
            </a:r>
            <a:endParaRPr b="0" lang="en-US" sz="2000" spc="-1" strike="noStrike">
              <a:latin typeface="Arial"/>
            </a:endParaRPr>
          </a:p>
          <a:p>
            <a:pPr>
              <a:lnSpc>
                <a:spcPct val="90000"/>
              </a:lnSpc>
              <a:tabLst>
                <a:tab algn="l" pos="0"/>
              </a:tabLst>
            </a:pPr>
            <a:r>
              <a:rPr b="1" lang="en-US" sz="2000" spc="-1" strike="noStrike">
                <a:solidFill>
                  <a:srgbClr val="c9daf8"/>
                </a:solidFill>
                <a:latin typeface="Courier New"/>
                <a:ea typeface="Courier New"/>
              </a:rPr>
              <a:t>  </a:t>
            </a:r>
            <a:r>
              <a:rPr b="1" lang="en-US" sz="2000" spc="-1" strike="noStrike">
                <a:solidFill>
                  <a:srgbClr val="c9daf8"/>
                </a:solidFill>
                <a:latin typeface="Courier New"/>
                <a:ea typeface="Courier New"/>
              </a:rPr>
              <a:t>}</a:t>
            </a:r>
            <a:endParaRPr b="0" lang="en-US" sz="2000" spc="-1" strike="noStrike">
              <a:latin typeface="Arial"/>
            </a:endParaRPr>
          </a:p>
          <a:p>
            <a:pPr>
              <a:lnSpc>
                <a:spcPct val="90000"/>
              </a:lnSpc>
              <a:tabLst>
                <a:tab algn="l" pos="0"/>
              </a:tabLst>
            </a:pPr>
            <a:r>
              <a:rPr b="1" lang="en-US" sz="2000" spc="-1" strike="noStrike">
                <a:solidFill>
                  <a:srgbClr val="c9daf8"/>
                </a:solidFill>
                <a:latin typeface="Courier New"/>
                <a:ea typeface="Courier New"/>
              </a:rPr>
              <a:t>}</a:t>
            </a:r>
            <a:endParaRPr b="0" lang="en-US" sz="2000" spc="-1" strike="noStrike">
              <a:latin typeface="Arial"/>
            </a:endParaRPr>
          </a:p>
          <a:p>
            <a:pPr>
              <a:lnSpc>
                <a:spcPct val="100000"/>
              </a:lnSpc>
              <a:tabLst>
                <a:tab algn="l" pos="0"/>
              </a:tabLst>
            </a:pPr>
            <a:endParaRPr b="0" lang="en-US" sz="2000" spc="-1" strike="noStrike">
              <a:latin typeface="Arial"/>
            </a:endParaRPr>
          </a:p>
        </p:txBody>
      </p:sp>
      <p:sp>
        <p:nvSpPr>
          <p:cNvPr id="422" name="PlaceHolder 4"/>
          <p:cNvSpPr>
            <a:spLocks noGrp="1"/>
          </p:cNvSpPr>
          <p:nvPr>
            <p:ph/>
          </p:nvPr>
        </p:nvSpPr>
        <p:spPr>
          <a:xfrm>
            <a:off x="630000" y="4094280"/>
            <a:ext cx="7882920" cy="565560"/>
          </a:xfrm>
          <a:prstGeom prst="rect">
            <a:avLst/>
          </a:prstGeom>
          <a:noFill/>
          <a:ln w="0">
            <a:noFill/>
          </a:ln>
        </p:spPr>
        <p:txBody>
          <a:bodyPr lIns="67680" rIns="68400" tIns="35280" bIns="34200" anchor="t">
            <a:noAutofit/>
          </a:bodyPr>
          <a:p>
            <a:pPr marL="343080" indent="-279360">
              <a:lnSpc>
                <a:spcPct val="90000"/>
              </a:lnSpc>
              <a:buClr>
                <a:srgbClr val="000000"/>
              </a:buClr>
              <a:buFont typeface="Helvetica Neue Light"/>
              <a:buChar char="●"/>
            </a:pPr>
            <a:r>
              <a:rPr b="0" lang="en-US" sz="1800" spc="-1" strike="noStrike">
                <a:solidFill>
                  <a:srgbClr val="000000"/>
                </a:solidFill>
                <a:latin typeface="Helvetica Neue Light"/>
                <a:ea typeface="Helvetica Neue Light"/>
              </a:rPr>
              <a:t>Most </a:t>
            </a:r>
            <a:r>
              <a:rPr b="1" lang="en-US" sz="1800" spc="-1" strike="noStrike">
                <a:solidFill>
                  <a:srgbClr val="000000"/>
                </a:solidFill>
                <a:latin typeface="Helvetica Neue"/>
                <a:ea typeface="Helvetica Neue"/>
              </a:rPr>
              <a:t>blocks</a:t>
            </a:r>
            <a:r>
              <a:rPr b="0" lang="en-US" sz="1800" spc="-1" strike="noStrike">
                <a:solidFill>
                  <a:srgbClr val="000000"/>
                </a:solidFill>
                <a:latin typeface="Helvetica Neue Light"/>
                <a:ea typeface="Helvetica Neue Light"/>
              </a:rPr>
              <a:t> in your HCL represent a </a:t>
            </a:r>
            <a:r>
              <a:rPr b="1" lang="en-US" sz="1800" spc="-1" strike="noStrike">
                <a:solidFill>
                  <a:srgbClr val="000000"/>
                </a:solidFill>
                <a:latin typeface="Helvetica Neue"/>
                <a:ea typeface="Helvetica Neue"/>
              </a:rPr>
              <a:t>resource</a:t>
            </a:r>
            <a:r>
              <a:rPr b="0" lang="en-US" sz="1800" spc="-1" strike="noStrike">
                <a:solidFill>
                  <a:srgbClr val="000000"/>
                </a:solidFill>
                <a:latin typeface="Helvetica Neue Light"/>
                <a:ea typeface="Helvetica Neue Light"/>
              </a:rPr>
              <a:t> to be created/maintained by Terraform</a:t>
            </a:r>
            <a:endParaRPr b="0" lang="en-US" sz="1800" spc="-1" strike="noStrike">
              <a:latin typeface="Arial"/>
            </a:endParaRPr>
          </a:p>
          <a:p>
            <a:pPr>
              <a:lnSpc>
                <a:spcPct val="90000"/>
              </a:lnSpc>
              <a:tabLst>
                <a:tab algn="l" pos="0"/>
              </a:tabLst>
            </a:pPr>
            <a:endParaRPr b="0" lang="en-US" sz="1800" spc="-1" strike="noStrike">
              <a:latin typeface="Arial"/>
            </a:endParaRPr>
          </a:p>
        </p:txBody>
      </p:sp>
    </p:spTree>
  </p:cSld>
  <mc:AlternateContent>
    <mc:Choice Requires="p14">
      <p:transition spd="slow" p14:dur="2000"/>
    </mc:Choice>
    <mc:Fallback>
      <p:transition spd="slow"/>
    </mc:Fallback>
  </mc:AlternateContent>
  <p:timing>
    <p:tnLst>
      <p:par>
        <p:cTn id="196" dur="indefinite" restart="never" nodeType="tmRoot">
          <p:childTnLst>
            <p:seq>
              <p:cTn id="197" dur="indefinite" nodeType="mainSeq">
                <p:childTnLst>
                  <p:par>
                    <p:cTn id="198" fill="hold">
                      <p:stCondLst>
                        <p:cond delay="indefinite"/>
                      </p:stCondLst>
                      <p:childTnLst>
                        <p:par>
                          <p:cTn id="199" fill="hold">
                            <p:stCondLst>
                              <p:cond delay="0"/>
                            </p:stCondLst>
                            <p:childTnLst>
                              <p:par>
                                <p:cTn id="200" nodeType="clickEffect" fill="hold" presetClass="entr" presetID="1">
                                  <p:stCondLst>
                                    <p:cond delay="0"/>
                                  </p:stCondLst>
                                  <p:childTnLst>
                                    <p:set>
                                      <p:cBhvr>
                                        <p:cTn id="201" dur="1" fill="hold">
                                          <p:stCondLst>
                                            <p:cond delay="0"/>
                                          </p:stCondLst>
                                        </p:cTn>
                                        <p:tgtEl>
                                          <p:spTgt spid="419"/>
                                        </p:tgtEl>
                                        <p:attrNameLst>
                                          <p:attrName>style.visibility</p:attrName>
                                        </p:attrNameLst>
                                      </p:cBhvr>
                                      <p:to>
                                        <p:strVal val="visible"/>
                                      </p:to>
                                    </p:set>
                                  </p:childTnLst>
                                </p:cTn>
                              </p:par>
                            </p:childTnLst>
                          </p:cTn>
                        </p:par>
                      </p:childTnLst>
                    </p:cTn>
                  </p:par>
                  <p:par>
                    <p:cTn id="202" fill="hold">
                      <p:stCondLst>
                        <p:cond delay="indefinite"/>
                      </p:stCondLst>
                      <p:childTnLst>
                        <p:par>
                          <p:cTn id="203" fill="hold">
                            <p:stCondLst>
                              <p:cond delay="0"/>
                            </p:stCondLst>
                            <p:childTnLst>
                              <p:par>
                                <p:cTn id="204" nodeType="clickEffect" fill="hold" presetClass="entr" presetID="10">
                                  <p:stCondLst>
                                    <p:cond delay="0"/>
                                  </p:stCondLst>
                                  <p:childTnLst>
                                    <p:set>
                                      <p:cBhvr>
                                        <p:cTn id="205" dur="1" fill="hold">
                                          <p:stCondLst>
                                            <p:cond delay="0"/>
                                          </p:stCondLst>
                                        </p:cTn>
                                        <p:tgtEl>
                                          <p:spTgt spid="421"/>
                                        </p:tgtEl>
                                        <p:attrNameLst>
                                          <p:attrName>style.visibility</p:attrName>
                                        </p:attrNameLst>
                                      </p:cBhvr>
                                      <p:to>
                                        <p:strVal val="visible"/>
                                      </p:to>
                                    </p:set>
                                    <p:animEffect filter="fade" transition="in">
                                      <p:cBhvr additive="repl">
                                        <p:cTn id="206" dur="1000"/>
                                        <p:tgtEl>
                                          <p:spTgt spid="421"/>
                                        </p:tgtEl>
                                      </p:cBhvr>
                                    </p:animEffect>
                                  </p:childTnLst>
                                </p:cTn>
                              </p:par>
                            </p:childTnLst>
                          </p:cTn>
                        </p:par>
                      </p:childTnLst>
                    </p:cTn>
                  </p:par>
                  <p:par>
                    <p:cTn id="207" fill="hold">
                      <p:stCondLst>
                        <p:cond delay="indefinite"/>
                      </p:stCondLst>
                      <p:childTnLst>
                        <p:par>
                          <p:cTn id="208" fill="hold">
                            <p:stCondLst>
                              <p:cond delay="0"/>
                            </p:stCondLst>
                            <p:childTnLst>
                              <p:par>
                                <p:cTn id="209" nodeType="clickEffect" fill="hold" presetClass="entr" presetID="10">
                                  <p:stCondLst>
                                    <p:cond delay="0"/>
                                  </p:stCondLst>
                                  <p:childTnLst>
                                    <p:set>
                                      <p:cBhvr>
                                        <p:cTn id="210" dur="1" fill="hold">
                                          <p:stCondLst>
                                            <p:cond delay="0"/>
                                          </p:stCondLst>
                                        </p:cTn>
                                        <p:tgtEl>
                                          <p:spTgt spid="422"/>
                                        </p:tgtEl>
                                        <p:attrNameLst>
                                          <p:attrName>style.visibility</p:attrName>
                                        </p:attrNameLst>
                                      </p:cBhvr>
                                      <p:to>
                                        <p:strVal val="visible"/>
                                      </p:to>
                                    </p:set>
                                    <p:animEffect filter="fade" transition="in">
                                      <p:cBhvr additive="repl">
                                        <p:cTn id="211" dur="1000"/>
                                        <p:tgtEl>
                                          <p:spTgt spid="42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3" name="PlaceHolder 1"/>
          <p:cNvSpPr>
            <a:spLocks noGrp="1"/>
          </p:cNvSpPr>
          <p:nvPr>
            <p:ph type="title"/>
          </p:nvPr>
        </p:nvSpPr>
        <p:spPr>
          <a:xfrm>
            <a:off x="720000" y="220320"/>
            <a:ext cx="8422920" cy="680040"/>
          </a:xfrm>
          <a:prstGeom prst="rect">
            <a:avLst/>
          </a:prstGeom>
          <a:noFill/>
          <a:ln w="0">
            <a:noFill/>
          </a:ln>
        </p:spPr>
        <p:txBody>
          <a:bodyPr lIns="68400" rIns="68400" tIns="34200" bIns="34200" anchor="ctr">
            <a:noAutofit/>
          </a:bodyPr>
          <a:p>
            <a:pPr>
              <a:lnSpc>
                <a:spcPct val="90000"/>
              </a:lnSpc>
              <a:tabLst>
                <a:tab algn="l" pos="0"/>
              </a:tabLst>
            </a:pPr>
            <a:r>
              <a:rPr b="1" lang="en-US" sz="2400" spc="-1" strike="noStrike">
                <a:solidFill>
                  <a:srgbClr val="233445"/>
                </a:solidFill>
                <a:latin typeface="Helvetica Neue"/>
                <a:ea typeface="Helvetica Neue"/>
              </a:rPr>
              <a:t>Resources</a:t>
            </a:r>
            <a:endParaRPr b="0" lang="en-US" sz="2400" spc="-1" strike="noStrike">
              <a:latin typeface="Arial"/>
            </a:endParaRPr>
          </a:p>
        </p:txBody>
      </p:sp>
      <p:sp>
        <p:nvSpPr>
          <p:cNvPr id="424" name="PlaceHolder 2"/>
          <p:cNvSpPr>
            <a:spLocks noGrp="1"/>
          </p:cNvSpPr>
          <p:nvPr>
            <p:ph/>
          </p:nvPr>
        </p:nvSpPr>
        <p:spPr>
          <a:xfrm>
            <a:off x="626760" y="1024200"/>
            <a:ext cx="7882920" cy="3508920"/>
          </a:xfrm>
          <a:prstGeom prst="rect">
            <a:avLst/>
          </a:prstGeom>
          <a:noFill/>
          <a:ln w="0">
            <a:noFill/>
          </a:ln>
        </p:spPr>
        <p:txBody>
          <a:bodyPr lIns="67680" rIns="68400" tIns="35280" bIns="34200" anchor="t">
            <a:noAutofit/>
          </a:bodyPr>
          <a:p>
            <a:pPr marL="343080" indent="-279360">
              <a:lnSpc>
                <a:spcPct val="115000"/>
              </a:lnSpc>
              <a:buClr>
                <a:srgbClr val="000000"/>
              </a:buClr>
              <a:buFont typeface="Helvetica Neue Light"/>
              <a:buChar char="●"/>
            </a:pPr>
            <a:r>
              <a:rPr b="0" i="1" lang="en-US" sz="1800" spc="-1" strike="noStrike">
                <a:solidFill>
                  <a:srgbClr val="000000"/>
                </a:solidFill>
                <a:latin typeface="Helvetica Neue Light"/>
                <a:ea typeface="Helvetica Neue Light"/>
              </a:rPr>
              <a:t>Resources</a:t>
            </a:r>
            <a:r>
              <a:rPr b="0" lang="en-US" sz="1800" spc="-1" strike="noStrike">
                <a:solidFill>
                  <a:srgbClr val="000000"/>
                </a:solidFill>
                <a:latin typeface="Helvetica Neue Light"/>
                <a:ea typeface="Helvetica Neue Light"/>
              </a:rPr>
              <a:t> are key elements and captured as top-level objects (blocks) in Terraform configuration files</a:t>
            </a:r>
            <a:endParaRPr b="0" lang="en-US" sz="1800" spc="-1" strike="noStrike">
              <a:latin typeface="Arial"/>
            </a:endParaRPr>
          </a:p>
          <a:p>
            <a:pPr marL="343080" indent="-279360">
              <a:lnSpc>
                <a:spcPct val="115000"/>
              </a:lnSpc>
              <a:buClr>
                <a:srgbClr val="000000"/>
              </a:buClr>
              <a:buFont typeface="Helvetica Neue Light"/>
              <a:buChar char="●"/>
            </a:pPr>
            <a:r>
              <a:rPr b="0" lang="en-US" sz="1800" spc="-1" strike="noStrike">
                <a:solidFill>
                  <a:srgbClr val="000000"/>
                </a:solidFill>
                <a:latin typeface="Helvetica Neue Light"/>
                <a:ea typeface="Helvetica Neue Light"/>
              </a:rPr>
              <a:t>Each resource block indicates the intent to </a:t>
            </a:r>
            <a:r>
              <a:rPr b="0" i="1" lang="en-US" sz="1800" spc="-1" strike="noStrike">
                <a:solidFill>
                  <a:srgbClr val="000000"/>
                </a:solidFill>
                <a:latin typeface="Helvetica Neue Light"/>
                <a:ea typeface="Helvetica Neue Light"/>
              </a:rPr>
              <a:t>idempotently</a:t>
            </a:r>
            <a:r>
              <a:rPr b="0" lang="en-US" sz="1800" spc="-1" strike="noStrike">
                <a:solidFill>
                  <a:srgbClr val="000000"/>
                </a:solidFill>
                <a:latin typeface="Helvetica Neue Light"/>
                <a:ea typeface="Helvetica Neue Light"/>
              </a:rPr>
              <a:t> create that resource</a:t>
            </a:r>
            <a:endParaRPr b="0" lang="en-US" sz="1800" spc="-1" strike="noStrike">
              <a:latin typeface="Arial"/>
            </a:endParaRPr>
          </a:p>
          <a:p>
            <a:pPr marL="343080" indent="-279360">
              <a:lnSpc>
                <a:spcPct val="115000"/>
              </a:lnSpc>
              <a:buClr>
                <a:srgbClr val="000000"/>
              </a:buClr>
              <a:buFont typeface="Helvetica Neue Light"/>
              <a:buChar char="●"/>
            </a:pPr>
            <a:r>
              <a:rPr b="0" lang="en-US" sz="1800" spc="-1" strike="noStrike">
                <a:solidFill>
                  <a:srgbClr val="000000"/>
                </a:solidFill>
                <a:latin typeface="Helvetica Neue Light"/>
                <a:ea typeface="Helvetica Neue Light"/>
              </a:rPr>
              <a:t>Body of resource contains configuration of attributes of that resource</a:t>
            </a:r>
            <a:endParaRPr b="0" lang="en-US" sz="1800" spc="-1" strike="noStrike">
              <a:latin typeface="Arial"/>
            </a:endParaRPr>
          </a:p>
          <a:p>
            <a:pPr marL="343080" indent="-279360">
              <a:lnSpc>
                <a:spcPct val="115000"/>
              </a:lnSpc>
              <a:buClr>
                <a:srgbClr val="000000"/>
              </a:buClr>
              <a:buFont typeface="Helvetica Neue Light"/>
              <a:buChar char="●"/>
            </a:pPr>
            <a:r>
              <a:rPr b="0" lang="en-US" sz="1800" spc="-1" strike="noStrike">
                <a:solidFill>
                  <a:srgbClr val="000000"/>
                </a:solidFill>
                <a:latin typeface="Helvetica Neue Light"/>
                <a:ea typeface="Helvetica Neue Light"/>
              </a:rPr>
              <a:t>Each provider (e.g., AWS, Azure, etc.) provides its own set of resources and defines the configuration attributes</a:t>
            </a:r>
            <a:endParaRPr b="0" lang="en-US" sz="1800" spc="-1" strike="noStrike">
              <a:latin typeface="Arial"/>
            </a:endParaRPr>
          </a:p>
          <a:p>
            <a:pPr marL="343080" indent="-279360">
              <a:lnSpc>
                <a:spcPct val="115000"/>
              </a:lnSpc>
              <a:buClr>
                <a:srgbClr val="000000"/>
              </a:buClr>
              <a:buFont typeface="Helvetica Neue Light"/>
              <a:buChar char="●"/>
            </a:pPr>
            <a:r>
              <a:rPr b="0" lang="en-US" sz="1800" spc="-1" strike="noStrike">
                <a:solidFill>
                  <a:srgbClr val="000000"/>
                </a:solidFill>
                <a:latin typeface="Helvetica Neue Light"/>
                <a:ea typeface="Helvetica Neue Light"/>
              </a:rPr>
              <a:t>When a resource is created by Terraform, it’s tracked in Terraform </a:t>
            </a:r>
            <a:r>
              <a:rPr b="0" i="1" lang="en-US" sz="1800" spc="-1" strike="noStrike">
                <a:solidFill>
                  <a:srgbClr val="000000"/>
                </a:solidFill>
                <a:latin typeface="Helvetica Neue Light"/>
                <a:ea typeface="Helvetica Neue Light"/>
              </a:rPr>
              <a:t>state</a:t>
            </a:r>
            <a:endParaRPr b="0" lang="en-US" sz="1800" spc="-1" strike="noStrike">
              <a:latin typeface="Arial"/>
            </a:endParaRPr>
          </a:p>
          <a:p>
            <a:pPr marL="343080" indent="-279360">
              <a:lnSpc>
                <a:spcPct val="115000"/>
              </a:lnSpc>
              <a:buClr>
                <a:srgbClr val="000000"/>
              </a:buClr>
              <a:buFont typeface="Helvetica Neue Light"/>
              <a:buChar char="●"/>
            </a:pPr>
            <a:endParaRPr b="0" lang="en-US" sz="1800" spc="-1" strike="noStrike">
              <a:latin typeface="Arial"/>
            </a:endParaRPr>
          </a:p>
        </p:txBody>
      </p:sp>
      <p:sp>
        <p:nvSpPr>
          <p:cNvPr id="425" name="PlaceHolder 3"/>
          <p:cNvSpPr>
            <a:spLocks noGrp="1"/>
          </p:cNvSpPr>
          <p:nvPr>
            <p:ph type="sldNum"/>
          </p:nvPr>
        </p:nvSpPr>
        <p:spPr>
          <a:xfrm>
            <a:off x="8510760" y="4880160"/>
            <a:ext cx="624600" cy="222840"/>
          </a:xfrm>
          <a:prstGeom prst="rect">
            <a:avLst/>
          </a:prstGeom>
          <a:noFill/>
          <a:ln w="0">
            <a:noFill/>
          </a:ln>
        </p:spPr>
        <p:txBody>
          <a:bodyPr lIns="68400" rIns="68400" tIns="34200" bIns="34200" anchor="ctr">
            <a:noAutofit/>
          </a:bodyPr>
          <a:p>
            <a:pPr algn="ctr">
              <a:lnSpc>
                <a:spcPct val="100000"/>
              </a:lnSpc>
              <a:tabLst>
                <a:tab algn="l" pos="0"/>
              </a:tabLst>
            </a:pPr>
            <a:fld id="{9311B292-04E7-4176-8FD9-36B32EAFE10F}" type="slidenum">
              <a:rPr b="0" lang="en-US" sz="1200" spc="-1" strike="noStrike">
                <a:solidFill>
                  <a:srgbClr val="ffffff"/>
                </a:solidFill>
                <a:latin typeface="Helvetica Neue Light"/>
                <a:ea typeface="Helvetica Neue Light"/>
              </a:rPr>
              <a:t>&lt;number&gt;</a:t>
            </a:fld>
            <a:endParaRPr b="0" lang="en-US" sz="1200" spc="-1" strike="noStrike">
              <a:latin typeface="Times New Roman"/>
            </a:endParaRPr>
          </a:p>
        </p:txBody>
      </p:sp>
    </p:spTree>
  </p:cSld>
  <mc:AlternateContent>
    <mc:Choice Requires="p14">
      <p:transition spd="slow" p14:dur="2000"/>
    </mc:Choice>
    <mc:Fallback>
      <p:transition spd="slow"/>
    </mc:Fallback>
  </mc:AlternateContent>
  <p:timing>
    <p:tnLst>
      <p:par>
        <p:cTn id="212" dur="indefinite" restart="never" nodeType="tmRoot">
          <p:childTnLst>
            <p:seq>
              <p:cTn id="213" dur="indefinite" nodeType="mainSeq">
                <p:childTnLst>
                  <p:par>
                    <p:cTn id="214" fill="hold">
                      <p:stCondLst>
                        <p:cond delay="indefinite"/>
                      </p:stCondLst>
                      <p:childTnLst>
                        <p:par>
                          <p:cTn id="215" fill="hold">
                            <p:stCondLst>
                              <p:cond delay="0"/>
                            </p:stCondLst>
                            <p:childTnLst>
                              <p:par>
                                <p:cTn id="216" nodeType="clickEffect" fill="hold" presetClass="entr" presetID="1">
                                  <p:stCondLst>
                                    <p:cond delay="0"/>
                                  </p:stCondLst>
                                  <p:childTnLst>
                                    <p:set>
                                      <p:cBhvr>
                                        <p:cTn id="217" dur="1" fill="hold">
                                          <p:stCondLst>
                                            <p:cond delay="0"/>
                                          </p:stCondLst>
                                        </p:cTn>
                                        <p:tgtEl>
                                          <p:spTgt spid="424">
                                            <p:txEl>
                                              <p:pRg st="0" end="0"/>
                                            </p:txEl>
                                          </p:spTgt>
                                        </p:tgtEl>
                                        <p:attrNameLst>
                                          <p:attrName>style.visibility</p:attrName>
                                        </p:attrNameLst>
                                      </p:cBhvr>
                                      <p:to>
                                        <p:strVal val="visible"/>
                                      </p:to>
                                    </p:set>
                                  </p:childTnLst>
                                </p:cTn>
                              </p:par>
                            </p:childTnLst>
                          </p:cTn>
                        </p:par>
                      </p:childTnLst>
                    </p:cTn>
                  </p:par>
                  <p:par>
                    <p:cTn id="218" fill="hold">
                      <p:stCondLst>
                        <p:cond delay="indefinite"/>
                      </p:stCondLst>
                      <p:childTnLst>
                        <p:par>
                          <p:cTn id="219" fill="hold">
                            <p:stCondLst>
                              <p:cond delay="0"/>
                            </p:stCondLst>
                            <p:childTnLst>
                              <p:par>
                                <p:cTn id="220" nodeType="clickEffect" fill="hold" presetClass="entr" presetID="1">
                                  <p:stCondLst>
                                    <p:cond delay="0"/>
                                  </p:stCondLst>
                                  <p:childTnLst>
                                    <p:set>
                                      <p:cBhvr>
                                        <p:cTn id="221" dur="1" fill="hold">
                                          <p:stCondLst>
                                            <p:cond delay="0"/>
                                          </p:stCondLst>
                                        </p:cTn>
                                        <p:tgtEl>
                                          <p:spTgt spid="424">
                                            <p:txEl>
                                              <p:pRg st="1" end="1"/>
                                            </p:txEl>
                                          </p:spTgt>
                                        </p:tgtEl>
                                        <p:attrNameLst>
                                          <p:attrName>style.visibility</p:attrName>
                                        </p:attrNameLst>
                                      </p:cBhvr>
                                      <p:to>
                                        <p:strVal val="visible"/>
                                      </p:to>
                                    </p:set>
                                  </p:childTnLst>
                                </p:cTn>
                              </p:par>
                            </p:childTnLst>
                          </p:cTn>
                        </p:par>
                      </p:childTnLst>
                    </p:cTn>
                  </p:par>
                  <p:par>
                    <p:cTn id="222" fill="hold">
                      <p:stCondLst>
                        <p:cond delay="indefinite"/>
                      </p:stCondLst>
                      <p:childTnLst>
                        <p:par>
                          <p:cTn id="223" fill="hold">
                            <p:stCondLst>
                              <p:cond delay="0"/>
                            </p:stCondLst>
                            <p:childTnLst>
                              <p:par>
                                <p:cTn id="224" nodeType="clickEffect" fill="hold" presetClass="entr" presetID="1">
                                  <p:stCondLst>
                                    <p:cond delay="0"/>
                                  </p:stCondLst>
                                  <p:childTnLst>
                                    <p:set>
                                      <p:cBhvr>
                                        <p:cTn id="225" dur="1" fill="hold">
                                          <p:stCondLst>
                                            <p:cond delay="0"/>
                                          </p:stCondLst>
                                        </p:cTn>
                                        <p:tgtEl>
                                          <p:spTgt spid="424">
                                            <p:txEl>
                                              <p:pRg st="2" end="2"/>
                                            </p:txEl>
                                          </p:spTgt>
                                        </p:tgtEl>
                                        <p:attrNameLst>
                                          <p:attrName>style.visibility</p:attrName>
                                        </p:attrNameLst>
                                      </p:cBhvr>
                                      <p:to>
                                        <p:strVal val="visible"/>
                                      </p:to>
                                    </p:set>
                                  </p:childTnLst>
                                </p:cTn>
                              </p:par>
                            </p:childTnLst>
                          </p:cTn>
                        </p:par>
                      </p:childTnLst>
                    </p:cTn>
                  </p:par>
                  <p:par>
                    <p:cTn id="226" fill="hold">
                      <p:stCondLst>
                        <p:cond delay="indefinite"/>
                      </p:stCondLst>
                      <p:childTnLst>
                        <p:par>
                          <p:cTn id="227" fill="hold">
                            <p:stCondLst>
                              <p:cond delay="0"/>
                            </p:stCondLst>
                            <p:childTnLst>
                              <p:par>
                                <p:cTn id="228" nodeType="clickEffect" fill="hold" presetClass="entr" presetID="1">
                                  <p:stCondLst>
                                    <p:cond delay="0"/>
                                  </p:stCondLst>
                                  <p:childTnLst>
                                    <p:set>
                                      <p:cBhvr>
                                        <p:cTn id="229" dur="1" fill="hold">
                                          <p:stCondLst>
                                            <p:cond delay="0"/>
                                          </p:stCondLst>
                                        </p:cTn>
                                        <p:tgtEl>
                                          <p:spTgt spid="424">
                                            <p:txEl>
                                              <p:pRg st="3" end="3"/>
                                            </p:txEl>
                                          </p:spTgt>
                                        </p:tgtEl>
                                        <p:attrNameLst>
                                          <p:attrName>style.visibility</p:attrName>
                                        </p:attrNameLst>
                                      </p:cBhvr>
                                      <p:to>
                                        <p:strVal val="visible"/>
                                      </p:to>
                                    </p:set>
                                  </p:childTnLst>
                                </p:cTn>
                              </p:par>
                            </p:childTnLst>
                          </p:cTn>
                        </p:par>
                      </p:childTnLst>
                    </p:cTn>
                  </p:par>
                  <p:par>
                    <p:cTn id="230" fill="hold">
                      <p:stCondLst>
                        <p:cond delay="indefinite"/>
                      </p:stCondLst>
                      <p:childTnLst>
                        <p:par>
                          <p:cTn id="231" fill="hold">
                            <p:stCondLst>
                              <p:cond delay="0"/>
                            </p:stCondLst>
                            <p:childTnLst>
                              <p:par>
                                <p:cTn id="232" nodeType="clickEffect" fill="hold" presetClass="entr" presetID="1">
                                  <p:stCondLst>
                                    <p:cond delay="0"/>
                                  </p:stCondLst>
                                  <p:childTnLst>
                                    <p:set>
                                      <p:cBhvr>
                                        <p:cTn id="233" dur="1" fill="hold">
                                          <p:stCondLst>
                                            <p:cond delay="0"/>
                                          </p:stCondLst>
                                        </p:cTn>
                                        <p:tgtEl>
                                          <p:spTgt spid="424">
                                            <p:txEl>
                                              <p:pRg st="4" end="4"/>
                                            </p:txEl>
                                          </p:spTgt>
                                        </p:tgtEl>
                                        <p:attrNameLst>
                                          <p:attrName>style.visibility</p:attrName>
                                        </p:attrNameLst>
                                      </p:cBhvr>
                                      <p:to>
                                        <p:strVal val="visible"/>
                                      </p:to>
                                    </p:set>
                                  </p:childTnLst>
                                </p:cTn>
                              </p:par>
                            </p:childTnLst>
                          </p:cTn>
                        </p:par>
                      </p:childTnLst>
                    </p:cTn>
                  </p:par>
                  <p:par>
                    <p:cTn id="234" fill="hold">
                      <p:stCondLst>
                        <p:cond delay="indefinite"/>
                      </p:stCondLst>
                      <p:childTnLst>
                        <p:par>
                          <p:cTn id="235" fill="hold">
                            <p:stCondLst>
                              <p:cond delay="0"/>
                            </p:stCondLst>
                            <p:childTnLst>
                              <p:par>
                                <p:cTn id="236" nodeType="clickEffect" fill="hold" presetClass="entr" presetID="10">
                                  <p:stCondLst>
                                    <p:cond delay="0"/>
                                  </p:stCondLst>
                                  <p:childTnLst>
                                    <p:set>
                                      <p:cBhvr>
                                        <p:cTn id="237" dur="1" fill="hold">
                                          <p:stCondLst>
                                            <p:cond delay="0"/>
                                          </p:stCondLst>
                                        </p:cTn>
                                        <p:tgtEl>
                                          <p:spTgt spid="424"/>
                                        </p:tgtEl>
                                        <p:attrNameLst>
                                          <p:attrName>style.visibility</p:attrName>
                                        </p:attrNameLst>
                                      </p:cBhvr>
                                      <p:to>
                                        <p:strVal val="visible"/>
                                      </p:to>
                                    </p:set>
                                    <p:animEffect filter="fade" transition="in">
                                      <p:cBhvr additive="repl">
                                        <p:cTn id="238" dur="1000"/>
                                        <p:tgtEl>
                                          <p:spTgt spid="42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6" name="PlaceHolder 1"/>
          <p:cNvSpPr>
            <a:spLocks noGrp="1"/>
          </p:cNvSpPr>
          <p:nvPr>
            <p:ph type="title"/>
          </p:nvPr>
        </p:nvSpPr>
        <p:spPr>
          <a:xfrm>
            <a:off x="720000" y="220320"/>
            <a:ext cx="8422920" cy="680040"/>
          </a:xfrm>
          <a:prstGeom prst="rect">
            <a:avLst/>
          </a:prstGeom>
          <a:noFill/>
          <a:ln w="0">
            <a:noFill/>
          </a:ln>
        </p:spPr>
        <p:txBody>
          <a:bodyPr lIns="68400" rIns="68400" tIns="34200" bIns="34200" anchor="ctr">
            <a:noAutofit/>
          </a:bodyPr>
          <a:p>
            <a:pPr>
              <a:lnSpc>
                <a:spcPct val="90000"/>
              </a:lnSpc>
              <a:tabLst>
                <a:tab algn="l" pos="0"/>
              </a:tabLst>
            </a:pPr>
            <a:r>
              <a:rPr b="1" lang="en-US" sz="2400" spc="-1" strike="noStrike">
                <a:solidFill>
                  <a:srgbClr val="233445"/>
                </a:solidFill>
                <a:latin typeface="Helvetica Neue"/>
                <a:ea typeface="Helvetica Neue"/>
              </a:rPr>
              <a:t>Terraform Commands and the CLI</a:t>
            </a:r>
            <a:endParaRPr b="0" lang="en-US" sz="2400" spc="-1" strike="noStrike">
              <a:latin typeface="Arial"/>
            </a:endParaRPr>
          </a:p>
        </p:txBody>
      </p:sp>
      <p:sp>
        <p:nvSpPr>
          <p:cNvPr id="427" name="PlaceHolder 2"/>
          <p:cNvSpPr>
            <a:spLocks noGrp="1"/>
          </p:cNvSpPr>
          <p:nvPr>
            <p:ph/>
          </p:nvPr>
        </p:nvSpPr>
        <p:spPr>
          <a:xfrm>
            <a:off x="626760" y="1111320"/>
            <a:ext cx="7882920" cy="3508920"/>
          </a:xfrm>
          <a:prstGeom prst="rect">
            <a:avLst/>
          </a:prstGeom>
          <a:noFill/>
          <a:ln w="0">
            <a:noFill/>
          </a:ln>
        </p:spPr>
        <p:txBody>
          <a:bodyPr lIns="67680" rIns="68400" tIns="35280" bIns="34200" anchor="t">
            <a:noAutofit/>
          </a:bodyPr>
          <a:p>
            <a:pPr marL="343080" indent="-279360">
              <a:lnSpc>
                <a:spcPct val="90000"/>
              </a:lnSpc>
              <a:buClr>
                <a:srgbClr val="000000"/>
              </a:buClr>
              <a:buFont typeface="Helvetica Neue Light"/>
              <a:buChar char="●"/>
            </a:pPr>
            <a:r>
              <a:rPr b="0" lang="en-US" sz="1800" spc="-1" strike="noStrike">
                <a:solidFill>
                  <a:srgbClr val="000000"/>
                </a:solidFill>
                <a:latin typeface="Helvetica Neue Light"/>
                <a:ea typeface="Helvetica Neue Light"/>
              </a:rPr>
              <a:t>The CLI is how you’ll most often use terraform</a:t>
            </a:r>
            <a:endParaRPr b="0" lang="en-US" sz="1800" spc="-1" strike="noStrike">
              <a:latin typeface="Arial"/>
            </a:endParaRPr>
          </a:p>
          <a:p>
            <a:pPr marL="457200" indent="457200">
              <a:lnSpc>
                <a:spcPct val="90000"/>
              </a:lnSpc>
              <a:tabLst>
                <a:tab algn="l" pos="0"/>
              </a:tabLst>
            </a:pPr>
            <a:r>
              <a:rPr b="1" lang="en-US" sz="1800" spc="-1" strike="noStrike">
                <a:solidFill>
                  <a:srgbClr val="000000"/>
                </a:solidFill>
                <a:latin typeface="Consolas"/>
                <a:ea typeface="Consolas"/>
              </a:rPr>
              <a:t>terraform init …</a:t>
            </a:r>
            <a:endParaRPr b="0" lang="en-US" sz="1800" spc="-1" strike="noStrike">
              <a:latin typeface="Arial"/>
            </a:endParaRPr>
          </a:p>
          <a:p>
            <a:pPr marL="457200" indent="457200">
              <a:lnSpc>
                <a:spcPct val="90000"/>
              </a:lnSpc>
              <a:tabLst>
                <a:tab algn="l" pos="0"/>
              </a:tabLst>
            </a:pPr>
            <a:r>
              <a:rPr b="1" lang="en-US" sz="1800" spc="-1" strike="noStrike">
                <a:solidFill>
                  <a:srgbClr val="000000"/>
                </a:solidFill>
                <a:latin typeface="Consolas"/>
                <a:ea typeface="Consolas"/>
              </a:rPr>
              <a:t>terraform plan …</a:t>
            </a:r>
            <a:endParaRPr b="0" lang="en-US" sz="1800" spc="-1" strike="noStrike">
              <a:latin typeface="Arial"/>
            </a:endParaRPr>
          </a:p>
          <a:p>
            <a:pPr marL="457200" indent="457200">
              <a:lnSpc>
                <a:spcPct val="90000"/>
              </a:lnSpc>
              <a:tabLst>
                <a:tab algn="l" pos="0"/>
              </a:tabLst>
            </a:pPr>
            <a:r>
              <a:rPr b="1" lang="en-US" sz="1800" spc="-1" strike="noStrike">
                <a:solidFill>
                  <a:srgbClr val="000000"/>
                </a:solidFill>
                <a:latin typeface="Consolas"/>
                <a:ea typeface="Consolas"/>
              </a:rPr>
              <a:t>terraform apply …</a:t>
            </a:r>
            <a:endParaRPr b="0" lang="en-US" sz="1800" spc="-1" strike="noStrike">
              <a:latin typeface="Arial"/>
            </a:endParaRPr>
          </a:p>
          <a:p>
            <a:pPr marL="343080" indent="343080">
              <a:lnSpc>
                <a:spcPct val="90000"/>
              </a:lnSpc>
              <a:tabLst>
                <a:tab algn="l" pos="0"/>
              </a:tabLst>
            </a:pPr>
            <a:endParaRPr b="0" lang="en-US" sz="1800" spc="-1" strike="noStrike">
              <a:latin typeface="Arial"/>
            </a:endParaRPr>
          </a:p>
          <a:p>
            <a:pPr marL="343080" indent="-279360">
              <a:lnSpc>
                <a:spcPct val="90000"/>
              </a:lnSpc>
              <a:buClr>
                <a:srgbClr val="000000"/>
              </a:buClr>
              <a:buFont typeface="Helvetica Neue Light"/>
              <a:buChar char="●"/>
              <a:tabLst>
                <a:tab algn="l" pos="0"/>
              </a:tabLst>
            </a:pPr>
            <a:r>
              <a:rPr b="0" lang="en-US" sz="1800" spc="-1" strike="noStrike">
                <a:solidFill>
                  <a:srgbClr val="000000"/>
                </a:solidFill>
                <a:latin typeface="Helvetica Neue Light"/>
                <a:ea typeface="Helvetica Neue Light"/>
              </a:rPr>
              <a:t>And plenty more: </a:t>
            </a:r>
            <a:r>
              <a:rPr b="1" lang="en-US" sz="1800" spc="-1" strike="noStrike">
                <a:solidFill>
                  <a:srgbClr val="000000"/>
                </a:solidFill>
                <a:latin typeface="Consolas"/>
                <a:ea typeface="Consolas"/>
              </a:rPr>
              <a:t>terraform --help</a:t>
            </a:r>
            <a:r>
              <a:rPr b="1" lang="en-US" sz="1800" spc="-1" strike="noStrike">
                <a:solidFill>
                  <a:srgbClr val="000000"/>
                </a:solidFill>
                <a:latin typeface="Courier New"/>
                <a:ea typeface="Courier New"/>
              </a:rPr>
              <a:t> </a:t>
            </a:r>
            <a:r>
              <a:rPr b="0" lang="en-US" sz="1800" spc="-1" strike="noStrike">
                <a:solidFill>
                  <a:srgbClr val="000000"/>
                </a:solidFill>
                <a:latin typeface="Helvetica Neue Light"/>
                <a:ea typeface="Helvetica Neue Light"/>
              </a:rPr>
              <a:t>or </a:t>
            </a:r>
            <a:r>
              <a:rPr b="0" lang="en-US" sz="1800" spc="-1" strike="noStrike" u="sng">
                <a:solidFill>
                  <a:srgbClr val="0000ff"/>
                </a:solidFill>
                <a:uFillTx/>
                <a:latin typeface="Helvetica Neue Light"/>
                <a:ea typeface="Helvetica Neue Light"/>
                <a:hlinkClick r:id="rId1"/>
              </a:rPr>
              <a:t>https://www.terraform.io/docs/commands/index.html</a:t>
            </a:r>
            <a:r>
              <a:rPr b="0" lang="en-US" sz="1800" spc="-1" strike="noStrike">
                <a:solidFill>
                  <a:srgbClr val="000000"/>
                </a:solidFill>
                <a:latin typeface="Helvetica Neue Light"/>
                <a:ea typeface="Helvetica Neue Light"/>
              </a:rPr>
              <a:t> </a:t>
            </a:r>
            <a:endParaRPr b="0" lang="en-US" sz="1800" spc="-1" strike="noStrike">
              <a:latin typeface="Arial"/>
            </a:endParaRPr>
          </a:p>
          <a:p>
            <a:pPr>
              <a:lnSpc>
                <a:spcPct val="90000"/>
              </a:lnSpc>
              <a:tabLst>
                <a:tab algn="l" pos="0"/>
              </a:tabLst>
            </a:pPr>
            <a:endParaRPr b="0" lang="en-US" sz="1800" spc="-1" strike="noStrike">
              <a:latin typeface="Arial"/>
            </a:endParaRPr>
          </a:p>
          <a:p>
            <a:pPr marL="343080" indent="-279360">
              <a:lnSpc>
                <a:spcPct val="90000"/>
              </a:lnSpc>
              <a:buClr>
                <a:srgbClr val="000000"/>
              </a:buClr>
              <a:buFont typeface="Helvetica Neue Light"/>
              <a:buChar char="●"/>
              <a:tabLst>
                <a:tab algn="l" pos="0"/>
              </a:tabLst>
            </a:pPr>
            <a:r>
              <a:rPr b="0" lang="en-US" sz="1800" spc="-1" strike="noStrike">
                <a:solidFill>
                  <a:srgbClr val="000000"/>
                </a:solidFill>
                <a:latin typeface="Helvetica Neue Light"/>
                <a:ea typeface="Helvetica Neue Light"/>
              </a:rPr>
              <a:t>Third-party SDKs also available for running and interacting with Terraform (e.g., </a:t>
            </a:r>
            <a:r>
              <a:rPr b="1" lang="en-US" sz="1800" spc="-1" strike="noStrike">
                <a:solidFill>
                  <a:srgbClr val="000000"/>
                </a:solidFill>
                <a:latin typeface="Consolas"/>
                <a:ea typeface="Consolas"/>
              </a:rPr>
              <a:t>scalr</a:t>
            </a:r>
            <a:r>
              <a:rPr b="0" lang="en-US" sz="1800" spc="-1" strike="noStrike">
                <a:solidFill>
                  <a:srgbClr val="000000"/>
                </a:solidFill>
                <a:latin typeface="Helvetica Neue Light"/>
                <a:ea typeface="Helvetica Neue Light"/>
              </a:rPr>
              <a:t>)</a:t>
            </a:r>
            <a:endParaRPr b="0" lang="en-US" sz="1800" spc="-1" strike="noStrike">
              <a:latin typeface="Arial"/>
            </a:endParaRPr>
          </a:p>
          <a:p>
            <a:pPr>
              <a:lnSpc>
                <a:spcPct val="90000"/>
              </a:lnSpc>
              <a:tabLst>
                <a:tab algn="l" pos="0"/>
              </a:tabLst>
            </a:pPr>
            <a:endParaRPr b="0" lang="en-US" sz="1800" spc="-1" strike="noStrike">
              <a:latin typeface="Arial"/>
            </a:endParaRPr>
          </a:p>
          <a:p>
            <a:pPr>
              <a:lnSpc>
                <a:spcPct val="90000"/>
              </a:lnSpc>
              <a:tabLst>
                <a:tab algn="l" pos="0"/>
              </a:tabLst>
            </a:pPr>
            <a:endParaRPr b="0" lang="en-US" sz="1800" spc="-1" strike="noStrike">
              <a:latin typeface="Arial"/>
            </a:endParaRPr>
          </a:p>
        </p:txBody>
      </p:sp>
      <p:sp>
        <p:nvSpPr>
          <p:cNvPr id="428" name="PlaceHolder 3"/>
          <p:cNvSpPr>
            <a:spLocks noGrp="1"/>
          </p:cNvSpPr>
          <p:nvPr>
            <p:ph type="sldNum"/>
          </p:nvPr>
        </p:nvSpPr>
        <p:spPr>
          <a:xfrm>
            <a:off x="8510760" y="4880160"/>
            <a:ext cx="624600" cy="222840"/>
          </a:xfrm>
          <a:prstGeom prst="rect">
            <a:avLst/>
          </a:prstGeom>
          <a:noFill/>
          <a:ln w="0">
            <a:noFill/>
          </a:ln>
        </p:spPr>
        <p:txBody>
          <a:bodyPr lIns="68400" rIns="68400" tIns="34200" bIns="34200" anchor="ctr">
            <a:noAutofit/>
          </a:bodyPr>
          <a:p>
            <a:pPr algn="ctr">
              <a:lnSpc>
                <a:spcPct val="100000"/>
              </a:lnSpc>
              <a:tabLst>
                <a:tab algn="l" pos="0"/>
              </a:tabLst>
            </a:pPr>
            <a:fld id="{9640EDB7-0251-41F2-B029-C7970A2E8A0E}" type="slidenum">
              <a:rPr b="0" lang="en-US" sz="1200" spc="-1" strike="noStrike">
                <a:solidFill>
                  <a:srgbClr val="ffffff"/>
                </a:solidFill>
                <a:latin typeface="Helvetica Neue Light"/>
                <a:ea typeface="Helvetica Neue Light"/>
              </a:rPr>
              <a:t>&lt;number&gt;</a:t>
            </a:fld>
            <a:endParaRPr b="0" lang="en-US" sz="1200" spc="-1" strike="noStrike">
              <a:latin typeface="Times New Roman"/>
            </a:endParaRPr>
          </a:p>
        </p:txBody>
      </p:sp>
    </p:spTree>
  </p:cSld>
  <mc:AlternateContent>
    <mc:Choice Requires="p14">
      <p:transition spd="slow" p14:dur="2000"/>
    </mc:Choice>
    <mc:Fallback>
      <p:transition spd="slow"/>
    </mc:Fallback>
  </mc:AlternateContent>
  <p:timing>
    <p:tnLst>
      <p:par>
        <p:cTn id="239" dur="indefinite" restart="never" nodeType="tmRoot">
          <p:childTnLst>
            <p:seq>
              <p:cTn id="240" dur="indefinite" nodeType="mainSeq">
                <p:childTnLst>
                  <p:par>
                    <p:cTn id="241" fill="hold">
                      <p:stCondLst>
                        <p:cond delay="indefinite"/>
                      </p:stCondLst>
                      <p:childTnLst>
                        <p:par>
                          <p:cTn id="242" fill="hold">
                            <p:stCondLst>
                              <p:cond delay="0"/>
                            </p:stCondLst>
                            <p:childTnLst>
                              <p:par>
                                <p:cTn id="243" nodeType="clickEffect" fill="hold" presetClass="entr" presetID="1">
                                  <p:stCondLst>
                                    <p:cond delay="0"/>
                                  </p:stCondLst>
                                  <p:childTnLst>
                                    <p:set>
                                      <p:cBhvr>
                                        <p:cTn id="244" dur="1" fill="hold">
                                          <p:stCondLst>
                                            <p:cond delay="0"/>
                                          </p:stCondLst>
                                        </p:cTn>
                                        <p:tgtEl>
                                          <p:spTgt spid="427">
                                            <p:txEl>
                                              <p:pRg st="0" end="0"/>
                                            </p:txEl>
                                          </p:spTgt>
                                        </p:tgtEl>
                                        <p:attrNameLst>
                                          <p:attrName>style.visibility</p:attrName>
                                        </p:attrNameLst>
                                      </p:cBhvr>
                                      <p:to>
                                        <p:strVal val="visible"/>
                                      </p:to>
                                    </p:set>
                                  </p:childTnLst>
                                </p:cTn>
                              </p:par>
                            </p:childTnLst>
                          </p:cTn>
                        </p:par>
                      </p:childTnLst>
                    </p:cTn>
                  </p:par>
                  <p:par>
                    <p:cTn id="245" fill="hold">
                      <p:stCondLst>
                        <p:cond delay="indefinite"/>
                      </p:stCondLst>
                      <p:childTnLst>
                        <p:par>
                          <p:cTn id="246" fill="hold">
                            <p:stCondLst>
                              <p:cond delay="0"/>
                            </p:stCondLst>
                            <p:childTnLst>
                              <p:par>
                                <p:cTn id="247" nodeType="clickEffect" fill="hold" presetClass="entr" presetID="1">
                                  <p:stCondLst>
                                    <p:cond delay="0"/>
                                  </p:stCondLst>
                                  <p:childTnLst>
                                    <p:set>
                                      <p:cBhvr>
                                        <p:cTn id="248" dur="1" fill="hold">
                                          <p:stCondLst>
                                            <p:cond delay="0"/>
                                          </p:stCondLst>
                                        </p:cTn>
                                        <p:tgtEl>
                                          <p:spTgt spid="427">
                                            <p:txEl>
                                              <p:pRg st="1" end="1"/>
                                            </p:txEl>
                                          </p:spTgt>
                                        </p:tgtEl>
                                        <p:attrNameLst>
                                          <p:attrName>style.visibility</p:attrName>
                                        </p:attrNameLst>
                                      </p:cBhvr>
                                      <p:to>
                                        <p:strVal val="visible"/>
                                      </p:to>
                                    </p:set>
                                  </p:childTnLst>
                                </p:cTn>
                              </p:par>
                            </p:childTnLst>
                          </p:cTn>
                        </p:par>
                      </p:childTnLst>
                    </p:cTn>
                  </p:par>
                  <p:par>
                    <p:cTn id="249" fill="hold">
                      <p:stCondLst>
                        <p:cond delay="indefinite"/>
                      </p:stCondLst>
                      <p:childTnLst>
                        <p:par>
                          <p:cTn id="250" fill="hold">
                            <p:stCondLst>
                              <p:cond delay="0"/>
                            </p:stCondLst>
                            <p:childTnLst>
                              <p:par>
                                <p:cTn id="251" nodeType="clickEffect" fill="hold" presetClass="entr" presetID="1">
                                  <p:stCondLst>
                                    <p:cond delay="0"/>
                                  </p:stCondLst>
                                  <p:childTnLst>
                                    <p:set>
                                      <p:cBhvr>
                                        <p:cTn id="252" dur="1" fill="hold">
                                          <p:stCondLst>
                                            <p:cond delay="0"/>
                                          </p:stCondLst>
                                        </p:cTn>
                                        <p:tgtEl>
                                          <p:spTgt spid="427">
                                            <p:txEl>
                                              <p:pRg st="2" end="2"/>
                                            </p:txEl>
                                          </p:spTgt>
                                        </p:tgtEl>
                                        <p:attrNameLst>
                                          <p:attrName>style.visibility</p:attrName>
                                        </p:attrNameLst>
                                      </p:cBhvr>
                                      <p:to>
                                        <p:strVal val="visible"/>
                                      </p:to>
                                    </p:set>
                                  </p:childTnLst>
                                </p:cTn>
                              </p:par>
                            </p:childTnLst>
                          </p:cTn>
                        </p:par>
                      </p:childTnLst>
                    </p:cTn>
                  </p:par>
                  <p:par>
                    <p:cTn id="253" fill="hold">
                      <p:stCondLst>
                        <p:cond delay="indefinite"/>
                      </p:stCondLst>
                      <p:childTnLst>
                        <p:par>
                          <p:cTn id="254" fill="hold">
                            <p:stCondLst>
                              <p:cond delay="0"/>
                            </p:stCondLst>
                            <p:childTnLst>
                              <p:par>
                                <p:cTn id="255" nodeType="clickEffect" fill="hold" presetClass="entr" presetID="1">
                                  <p:stCondLst>
                                    <p:cond delay="0"/>
                                  </p:stCondLst>
                                  <p:childTnLst>
                                    <p:set>
                                      <p:cBhvr>
                                        <p:cTn id="256" dur="1" fill="hold">
                                          <p:stCondLst>
                                            <p:cond delay="0"/>
                                          </p:stCondLst>
                                        </p:cTn>
                                        <p:tgtEl>
                                          <p:spTgt spid="427">
                                            <p:txEl>
                                              <p:pRg st="3" end="3"/>
                                            </p:txEl>
                                          </p:spTgt>
                                        </p:tgtEl>
                                        <p:attrNameLst>
                                          <p:attrName>style.visibility</p:attrName>
                                        </p:attrNameLst>
                                      </p:cBhvr>
                                      <p:to>
                                        <p:strVal val="visible"/>
                                      </p:to>
                                    </p:set>
                                  </p:childTnLst>
                                </p:cTn>
                              </p:par>
                            </p:childTnLst>
                          </p:cTn>
                        </p:par>
                      </p:childTnLst>
                    </p:cTn>
                  </p:par>
                  <p:par>
                    <p:cTn id="257" fill="hold">
                      <p:stCondLst>
                        <p:cond delay="indefinite"/>
                      </p:stCondLst>
                      <p:childTnLst>
                        <p:par>
                          <p:cTn id="258" fill="hold">
                            <p:stCondLst>
                              <p:cond delay="0"/>
                            </p:stCondLst>
                            <p:childTnLst>
                              <p:par>
                                <p:cTn id="259" nodeType="clickEffect" fill="hold" presetClass="entr" presetID="1">
                                  <p:stCondLst>
                                    <p:cond delay="0"/>
                                  </p:stCondLst>
                                  <p:childTnLst>
                                    <p:set>
                                      <p:cBhvr>
                                        <p:cTn id="260" dur="1" fill="hold">
                                          <p:stCondLst>
                                            <p:cond delay="0"/>
                                          </p:stCondLst>
                                        </p:cTn>
                                        <p:tgtEl>
                                          <p:spTgt spid="427">
                                            <p:txEl>
                                              <p:pRg st="4" end="4"/>
                                            </p:txEl>
                                          </p:spTgt>
                                        </p:tgtEl>
                                        <p:attrNameLst>
                                          <p:attrName>style.visibility</p:attrName>
                                        </p:attrNameLst>
                                      </p:cBhvr>
                                      <p:to>
                                        <p:strVal val="visible"/>
                                      </p:to>
                                    </p:set>
                                  </p:childTnLst>
                                </p:cTn>
                              </p:par>
                            </p:childTnLst>
                          </p:cTn>
                        </p:par>
                      </p:childTnLst>
                    </p:cTn>
                  </p:par>
                  <p:par>
                    <p:cTn id="261" fill="hold">
                      <p:stCondLst>
                        <p:cond delay="indefinite"/>
                      </p:stCondLst>
                      <p:childTnLst>
                        <p:par>
                          <p:cTn id="262" fill="hold">
                            <p:stCondLst>
                              <p:cond delay="0"/>
                            </p:stCondLst>
                            <p:childTnLst>
                              <p:par>
                                <p:cTn id="263" nodeType="clickEffect" fill="hold" presetClass="entr" presetID="1">
                                  <p:stCondLst>
                                    <p:cond delay="0"/>
                                  </p:stCondLst>
                                  <p:childTnLst>
                                    <p:set>
                                      <p:cBhvr>
                                        <p:cTn id="264" dur="1" fill="hold">
                                          <p:stCondLst>
                                            <p:cond delay="0"/>
                                          </p:stCondLst>
                                        </p:cTn>
                                        <p:tgtEl>
                                          <p:spTgt spid="427">
                                            <p:txEl>
                                              <p:pRg st="5" end="5"/>
                                            </p:txEl>
                                          </p:spTgt>
                                        </p:tgtEl>
                                        <p:attrNameLst>
                                          <p:attrName>style.visibility</p:attrName>
                                        </p:attrNameLst>
                                      </p:cBhvr>
                                      <p:to>
                                        <p:strVal val="visible"/>
                                      </p:to>
                                    </p:set>
                                  </p:childTnLst>
                                </p:cTn>
                              </p:par>
                            </p:childTnLst>
                          </p:cTn>
                        </p:par>
                      </p:childTnLst>
                    </p:cTn>
                  </p:par>
                  <p:par>
                    <p:cTn id="265" fill="hold">
                      <p:stCondLst>
                        <p:cond delay="indefinite"/>
                      </p:stCondLst>
                      <p:childTnLst>
                        <p:par>
                          <p:cTn id="266" fill="hold">
                            <p:stCondLst>
                              <p:cond delay="0"/>
                            </p:stCondLst>
                            <p:childTnLst>
                              <p:par>
                                <p:cTn id="267" nodeType="clickEffect" fill="hold" presetClass="entr" presetID="1">
                                  <p:stCondLst>
                                    <p:cond delay="0"/>
                                  </p:stCondLst>
                                  <p:childTnLst>
                                    <p:set>
                                      <p:cBhvr>
                                        <p:cTn id="268" dur="1" fill="hold">
                                          <p:stCondLst>
                                            <p:cond delay="0"/>
                                          </p:stCondLst>
                                        </p:cTn>
                                        <p:tgtEl>
                                          <p:spTgt spid="427">
                                            <p:txEl>
                                              <p:pRg st="6" end="6"/>
                                            </p:txEl>
                                          </p:spTgt>
                                        </p:tgtEl>
                                        <p:attrNameLst>
                                          <p:attrName>style.visibility</p:attrName>
                                        </p:attrNameLst>
                                      </p:cBhvr>
                                      <p:to>
                                        <p:strVal val="visible"/>
                                      </p:to>
                                    </p:set>
                                  </p:childTnLst>
                                </p:cTn>
                              </p:par>
                            </p:childTnLst>
                          </p:cTn>
                        </p:par>
                      </p:childTnLst>
                    </p:cTn>
                  </p:par>
                  <p:par>
                    <p:cTn id="269" fill="hold">
                      <p:stCondLst>
                        <p:cond delay="indefinite"/>
                      </p:stCondLst>
                      <p:childTnLst>
                        <p:par>
                          <p:cTn id="270" fill="hold">
                            <p:stCondLst>
                              <p:cond delay="0"/>
                            </p:stCondLst>
                            <p:childTnLst>
                              <p:par>
                                <p:cTn id="271" nodeType="clickEffect" fill="hold" presetClass="entr" presetID="1">
                                  <p:stCondLst>
                                    <p:cond delay="0"/>
                                  </p:stCondLst>
                                  <p:childTnLst>
                                    <p:set>
                                      <p:cBhvr>
                                        <p:cTn id="272" dur="1" fill="hold">
                                          <p:stCondLst>
                                            <p:cond delay="0"/>
                                          </p:stCondLst>
                                        </p:cTn>
                                        <p:tgtEl>
                                          <p:spTgt spid="427">
                                            <p:txEl>
                                              <p:pRg st="7" end="7"/>
                                            </p:txEl>
                                          </p:spTgt>
                                        </p:tgtEl>
                                        <p:attrNameLst>
                                          <p:attrName>style.visibility</p:attrName>
                                        </p:attrNameLst>
                                      </p:cBhvr>
                                      <p:to>
                                        <p:strVal val="visible"/>
                                      </p:to>
                                    </p:set>
                                  </p:childTnLst>
                                </p:cTn>
                              </p:par>
                            </p:childTnLst>
                          </p:cTn>
                        </p:par>
                      </p:childTnLst>
                    </p:cTn>
                  </p:par>
                  <p:par>
                    <p:cTn id="273" fill="hold">
                      <p:stCondLst>
                        <p:cond delay="indefinite"/>
                      </p:stCondLst>
                      <p:childTnLst>
                        <p:par>
                          <p:cTn id="274" fill="hold">
                            <p:stCondLst>
                              <p:cond delay="0"/>
                            </p:stCondLst>
                            <p:childTnLst>
                              <p:par>
                                <p:cTn id="275" nodeType="clickEffect" fill="hold" presetClass="entr" presetID="1">
                                  <p:stCondLst>
                                    <p:cond delay="0"/>
                                  </p:stCondLst>
                                  <p:childTnLst>
                                    <p:set>
                                      <p:cBhvr>
                                        <p:cTn id="276" dur="1" fill="hold">
                                          <p:stCondLst>
                                            <p:cond delay="0"/>
                                          </p:stCondLst>
                                        </p:cTn>
                                        <p:tgtEl>
                                          <p:spTgt spid="427">
                                            <p:txEl>
                                              <p:pRg st="8" end="8"/>
                                            </p:txEl>
                                          </p:spTgt>
                                        </p:tgtEl>
                                        <p:attrNameLst>
                                          <p:attrName>style.visibility</p:attrName>
                                        </p:attrNameLst>
                                      </p:cBhvr>
                                      <p:to>
                                        <p:strVal val="visible"/>
                                      </p:to>
                                    </p:set>
                                  </p:childTnLst>
                                </p:cTn>
                              </p:par>
                            </p:childTnLst>
                          </p:cTn>
                        </p:par>
                      </p:childTnLst>
                    </p:cTn>
                  </p:par>
                  <p:par>
                    <p:cTn id="277" fill="hold">
                      <p:stCondLst>
                        <p:cond delay="indefinite"/>
                      </p:stCondLst>
                      <p:childTnLst>
                        <p:par>
                          <p:cTn id="278" fill="hold">
                            <p:stCondLst>
                              <p:cond delay="0"/>
                            </p:stCondLst>
                            <p:childTnLst>
                              <p:par>
                                <p:cTn id="279" nodeType="clickEffect" fill="hold" presetClass="entr" presetID="1">
                                  <p:stCondLst>
                                    <p:cond delay="0"/>
                                  </p:stCondLst>
                                  <p:childTnLst>
                                    <p:set>
                                      <p:cBhvr>
                                        <p:cTn id="280" dur="1" fill="hold">
                                          <p:stCondLst>
                                            <p:cond delay="0"/>
                                          </p:stCondLst>
                                        </p:cTn>
                                        <p:tgtEl>
                                          <p:spTgt spid="427">
                                            <p:txEl>
                                              <p:pRg st="9" end="9"/>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9" name="PlaceHolder 1"/>
          <p:cNvSpPr>
            <a:spLocks noGrp="1"/>
          </p:cNvSpPr>
          <p:nvPr>
            <p:ph type="sldNum"/>
          </p:nvPr>
        </p:nvSpPr>
        <p:spPr>
          <a:xfrm>
            <a:off x="8505000" y="4902840"/>
            <a:ext cx="624600" cy="222840"/>
          </a:xfrm>
          <a:prstGeom prst="rect">
            <a:avLst/>
          </a:prstGeom>
          <a:noFill/>
          <a:ln w="0">
            <a:noFill/>
          </a:ln>
        </p:spPr>
        <p:txBody>
          <a:bodyPr lIns="68400" rIns="68400" tIns="34200" bIns="34200" anchor="ctr">
            <a:noAutofit/>
          </a:bodyPr>
          <a:p>
            <a:pPr algn="ctr">
              <a:lnSpc>
                <a:spcPct val="100000"/>
              </a:lnSpc>
              <a:tabLst>
                <a:tab algn="l" pos="0"/>
              </a:tabLst>
            </a:pPr>
            <a:fld id="{A7A1E9F9-F02B-4B7F-830F-ADD5E7193369}" type="slidenum">
              <a:rPr b="0" lang="en-US" sz="1200" spc="-1" strike="noStrike">
                <a:solidFill>
                  <a:srgbClr val="ffffff"/>
                </a:solidFill>
                <a:latin typeface="Helvetica Neue Light"/>
                <a:ea typeface="Helvetica Neue Light"/>
              </a:rPr>
              <a:t>&lt;number&gt;</a:t>
            </a:fld>
            <a:endParaRPr b="0" lang="en-US" sz="1200" spc="-1" strike="noStrike">
              <a:latin typeface="Times New Roman"/>
            </a:endParaRPr>
          </a:p>
        </p:txBody>
      </p:sp>
      <p:sp>
        <p:nvSpPr>
          <p:cNvPr id="430" name="Google Shape;276;p40"/>
          <p:cNvSpPr/>
          <p:nvPr/>
        </p:nvSpPr>
        <p:spPr>
          <a:xfrm>
            <a:off x="0" y="0"/>
            <a:ext cx="2306160" cy="5149440"/>
          </a:xfrm>
          <a:prstGeom prst="rect">
            <a:avLst/>
          </a:prstGeom>
          <a:solidFill>
            <a:srgbClr val="f17e3a"/>
          </a:solidFill>
          <a:ln w="0">
            <a:noFill/>
          </a:ln>
        </p:spPr>
        <p:style>
          <a:lnRef idx="0"/>
          <a:fillRef idx="0"/>
          <a:effectRef idx="0"/>
          <a:fontRef idx="minor"/>
        </p:style>
        <p:txBody>
          <a:bodyPr lIns="68400" rIns="68400" tIns="68400" bIns="68400" anchor="t">
            <a:noAutofit/>
          </a:bodyPr>
          <a:p>
            <a:pPr marL="63360">
              <a:lnSpc>
                <a:spcPct val="100000"/>
              </a:lnSpc>
              <a:tabLst>
                <a:tab algn="l" pos="0"/>
              </a:tabLst>
            </a:pPr>
            <a:endParaRPr b="0" lang="en-US" sz="1800" spc="-1" strike="noStrike">
              <a:latin typeface="Arial"/>
            </a:endParaRPr>
          </a:p>
          <a:p>
            <a:pPr marL="63360">
              <a:lnSpc>
                <a:spcPct val="100000"/>
              </a:lnSpc>
              <a:tabLst>
                <a:tab algn="l" pos="0"/>
              </a:tabLst>
            </a:pPr>
            <a:endParaRPr b="0" lang="en-US" sz="1800" spc="-1" strike="noStrike">
              <a:latin typeface="Arial"/>
            </a:endParaRPr>
          </a:p>
          <a:p>
            <a:pPr marL="63360">
              <a:lnSpc>
                <a:spcPct val="100000"/>
              </a:lnSpc>
              <a:tabLst>
                <a:tab algn="l" pos="0"/>
              </a:tabLst>
            </a:pPr>
            <a:endParaRPr b="0" lang="en-US" sz="1800" spc="-1" strike="noStrike">
              <a:latin typeface="Arial"/>
            </a:endParaRPr>
          </a:p>
          <a:p>
            <a:pPr marL="63360">
              <a:lnSpc>
                <a:spcPct val="100000"/>
              </a:lnSpc>
              <a:tabLst>
                <a:tab algn="l" pos="0"/>
              </a:tabLst>
            </a:pPr>
            <a:endParaRPr b="0" lang="en-US" sz="1800" spc="-1" strike="noStrike">
              <a:latin typeface="Arial"/>
            </a:endParaRPr>
          </a:p>
          <a:p>
            <a:pPr marL="63360">
              <a:lnSpc>
                <a:spcPct val="100000"/>
              </a:lnSpc>
              <a:tabLst>
                <a:tab algn="l" pos="0"/>
              </a:tabLst>
            </a:pPr>
            <a:endParaRPr b="0" lang="en-US" sz="1800" spc="-1" strike="noStrike">
              <a:latin typeface="Arial"/>
            </a:endParaRPr>
          </a:p>
          <a:p>
            <a:pPr marL="63360">
              <a:lnSpc>
                <a:spcPct val="100000"/>
              </a:lnSpc>
              <a:tabLst>
                <a:tab algn="l" pos="0"/>
              </a:tabLst>
            </a:pPr>
            <a:endParaRPr b="0" lang="en-US" sz="1800" spc="-1" strike="noStrike">
              <a:latin typeface="Arial"/>
            </a:endParaRPr>
          </a:p>
          <a:p>
            <a:pPr marL="63360">
              <a:lnSpc>
                <a:spcPct val="100000"/>
              </a:lnSpc>
              <a:tabLst>
                <a:tab algn="l" pos="0"/>
              </a:tabLst>
            </a:pPr>
            <a:r>
              <a:rPr b="0" lang="en-US" sz="1100" spc="-1" strike="noStrike">
                <a:solidFill>
                  <a:srgbClr val="ffffff"/>
                </a:solidFill>
                <a:latin typeface="Helvetica Neue Light"/>
                <a:ea typeface="Helvetica Neue Light"/>
              </a:rPr>
              <a:t>Big picture look at</a:t>
            </a:r>
            <a:endParaRPr b="0" lang="en-US" sz="1100" spc="-1" strike="noStrike">
              <a:latin typeface="Arial"/>
            </a:endParaRPr>
          </a:p>
          <a:p>
            <a:pPr marL="63360">
              <a:lnSpc>
                <a:spcPct val="100000"/>
              </a:lnSpc>
              <a:tabLst>
                <a:tab algn="l" pos="0"/>
              </a:tabLst>
            </a:pPr>
            <a:endParaRPr b="0" lang="en-US" sz="1100" spc="-1" strike="noStrike">
              <a:latin typeface="Arial"/>
            </a:endParaRPr>
          </a:p>
          <a:p>
            <a:pPr marL="63360">
              <a:lnSpc>
                <a:spcPct val="100000"/>
              </a:lnSpc>
              <a:tabLst>
                <a:tab algn="l" pos="0"/>
              </a:tabLst>
            </a:pPr>
            <a:r>
              <a:rPr b="1" lang="en-US" sz="1800" spc="-1" strike="noStrike">
                <a:solidFill>
                  <a:srgbClr val="ffffff"/>
                </a:solidFill>
                <a:latin typeface="Helvetica Neue"/>
                <a:ea typeface="Helvetica Neue"/>
              </a:rPr>
              <a:t>Terraform Command Flow</a:t>
            </a:r>
            <a:endParaRPr b="0" lang="en-US" sz="1800" spc="-1" strike="noStrike">
              <a:latin typeface="Arial"/>
            </a:endParaRPr>
          </a:p>
        </p:txBody>
      </p:sp>
      <p:pic>
        <p:nvPicPr>
          <p:cNvPr id="431" name="Google Shape;277;p40" descr=""/>
          <p:cNvPicPr/>
          <p:nvPr/>
        </p:nvPicPr>
        <p:blipFill>
          <a:blip r:embed="rId1"/>
          <a:stretch/>
        </p:blipFill>
        <p:spPr>
          <a:xfrm>
            <a:off x="2421360" y="0"/>
            <a:ext cx="6634800" cy="5142600"/>
          </a:xfrm>
          <a:prstGeom prst="rect">
            <a:avLst/>
          </a:prstGeom>
          <a:ln w="0">
            <a:noFill/>
          </a:ln>
        </p:spPr>
      </p:pic>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2" name="PlaceHolder 1"/>
          <p:cNvSpPr>
            <a:spLocks noGrp="1"/>
          </p:cNvSpPr>
          <p:nvPr>
            <p:ph type="title"/>
          </p:nvPr>
        </p:nvSpPr>
        <p:spPr>
          <a:xfrm>
            <a:off x="720000" y="220320"/>
            <a:ext cx="8422920" cy="680040"/>
          </a:xfrm>
          <a:prstGeom prst="rect">
            <a:avLst/>
          </a:prstGeom>
          <a:noFill/>
          <a:ln w="0">
            <a:noFill/>
          </a:ln>
        </p:spPr>
        <p:txBody>
          <a:bodyPr lIns="68400" rIns="68400" tIns="34200" bIns="34200" anchor="ctr">
            <a:noAutofit/>
          </a:bodyPr>
          <a:p>
            <a:pPr>
              <a:lnSpc>
                <a:spcPct val="90000"/>
              </a:lnSpc>
              <a:tabLst>
                <a:tab algn="l" pos="0"/>
              </a:tabLst>
            </a:pPr>
            <a:r>
              <a:rPr b="1" lang="en-US" sz="2400" spc="-1" strike="noStrike">
                <a:solidFill>
                  <a:srgbClr val="233445"/>
                </a:solidFill>
                <a:latin typeface="Consolas"/>
                <a:ea typeface="Consolas"/>
              </a:rPr>
              <a:t>terraform init</a:t>
            </a:r>
            <a:endParaRPr b="0" lang="en-US" sz="2400" spc="-1" strike="noStrike">
              <a:latin typeface="Arial"/>
            </a:endParaRPr>
          </a:p>
        </p:txBody>
      </p:sp>
      <p:sp>
        <p:nvSpPr>
          <p:cNvPr id="433" name="PlaceHolder 2"/>
          <p:cNvSpPr>
            <a:spLocks noGrp="1"/>
          </p:cNvSpPr>
          <p:nvPr>
            <p:ph/>
          </p:nvPr>
        </p:nvSpPr>
        <p:spPr>
          <a:xfrm>
            <a:off x="626760" y="1111320"/>
            <a:ext cx="7882920" cy="3508920"/>
          </a:xfrm>
          <a:prstGeom prst="rect">
            <a:avLst/>
          </a:prstGeom>
          <a:noFill/>
          <a:ln w="0">
            <a:noFill/>
          </a:ln>
        </p:spPr>
        <p:txBody>
          <a:bodyPr lIns="67680" rIns="68400" tIns="35280" bIns="34200" anchor="t">
            <a:noAutofit/>
          </a:bodyPr>
          <a:p>
            <a:pPr marL="343080" indent="-279360">
              <a:lnSpc>
                <a:spcPct val="90000"/>
              </a:lnSpc>
              <a:buClr>
                <a:srgbClr val="000000"/>
              </a:buClr>
              <a:buFont typeface="Helvetica Neue Light"/>
              <a:buChar char="●"/>
            </a:pPr>
            <a:r>
              <a:rPr b="0" lang="en-US" sz="1800" spc="-1" strike="noStrike">
                <a:solidFill>
                  <a:srgbClr val="000000"/>
                </a:solidFill>
                <a:latin typeface="Helvetica Neue Light"/>
                <a:ea typeface="Helvetica Neue Light"/>
              </a:rPr>
              <a:t>A special command, run before other commands/operations</a:t>
            </a:r>
            <a:endParaRPr b="0" lang="en-US" sz="1800" spc="-1" strike="noStrike">
              <a:latin typeface="Arial"/>
            </a:endParaRPr>
          </a:p>
          <a:p>
            <a:pPr marL="343080" indent="-279360">
              <a:lnSpc>
                <a:spcPct val="90000"/>
              </a:lnSpc>
              <a:buClr>
                <a:srgbClr val="000000"/>
              </a:buClr>
              <a:buFont typeface="Helvetica Neue Light"/>
              <a:buChar char="●"/>
            </a:pPr>
            <a:r>
              <a:rPr b="0" lang="en-US" sz="1800" spc="-1" strike="noStrike">
                <a:solidFill>
                  <a:srgbClr val="000000"/>
                </a:solidFill>
                <a:latin typeface="Helvetica Neue Light"/>
                <a:ea typeface="Helvetica Neue Light"/>
              </a:rPr>
              <a:t>What does it do?</a:t>
            </a:r>
            <a:endParaRPr b="0" lang="en-US" sz="1800" spc="-1" strike="noStrike">
              <a:latin typeface="Arial"/>
            </a:endParaRPr>
          </a:p>
          <a:p>
            <a:pPr lvl="1" marL="685800" indent="-279360">
              <a:lnSpc>
                <a:spcPct val="90000"/>
              </a:lnSpc>
              <a:buClr>
                <a:srgbClr val="000000"/>
              </a:buClr>
              <a:buFont typeface="Helvetica Neue Light"/>
              <a:buChar char="○"/>
            </a:pPr>
            <a:r>
              <a:rPr b="0" lang="en-US" sz="1800" spc="-1" strike="noStrike">
                <a:solidFill>
                  <a:srgbClr val="000000"/>
                </a:solidFill>
                <a:latin typeface="Helvetica Neue Light"/>
                <a:ea typeface="Helvetica Neue Light"/>
              </a:rPr>
              <a:t>Downloads required provider packages, modules</a:t>
            </a:r>
            <a:endParaRPr b="0" lang="en-US" sz="1800" spc="-1" strike="noStrike">
              <a:latin typeface="Arial"/>
            </a:endParaRPr>
          </a:p>
          <a:p>
            <a:pPr lvl="1" marL="685800" indent="-279360">
              <a:lnSpc>
                <a:spcPct val="90000"/>
              </a:lnSpc>
              <a:buClr>
                <a:srgbClr val="000000"/>
              </a:buClr>
              <a:buFont typeface="Helvetica Neue Light"/>
              <a:buChar char="○"/>
            </a:pPr>
            <a:r>
              <a:rPr b="0" lang="en-US" sz="1800" spc="-1" strike="noStrike">
                <a:solidFill>
                  <a:srgbClr val="000000"/>
                </a:solidFill>
                <a:latin typeface="Helvetica Neue Light"/>
                <a:ea typeface="Helvetica Neue Light"/>
              </a:rPr>
              <a:t>Initializes state</a:t>
            </a:r>
            <a:endParaRPr b="0" lang="en-US" sz="1800" spc="-1" strike="noStrike">
              <a:latin typeface="Arial"/>
            </a:endParaRPr>
          </a:p>
          <a:p>
            <a:pPr lvl="2" marL="1028880" indent="-272880">
              <a:lnSpc>
                <a:spcPct val="90000"/>
              </a:lnSpc>
              <a:buClr>
                <a:srgbClr val="000000"/>
              </a:buClr>
              <a:buFont typeface="Helvetica Neue Light"/>
              <a:buChar char="■"/>
            </a:pPr>
            <a:r>
              <a:rPr b="0" lang="en-US" sz="1700" spc="-1" strike="noStrike">
                <a:solidFill>
                  <a:srgbClr val="000000"/>
                </a:solidFill>
                <a:latin typeface="Helvetica Neue Light"/>
                <a:ea typeface="Helvetica Neue Light"/>
              </a:rPr>
              <a:t>Local state: ensuring local state file(s) exist</a:t>
            </a:r>
            <a:endParaRPr b="0" lang="en-US" sz="1700" spc="-1" strike="noStrike">
              <a:latin typeface="Arial"/>
            </a:endParaRPr>
          </a:p>
          <a:p>
            <a:pPr lvl="2" marL="1028880" indent="-272880">
              <a:lnSpc>
                <a:spcPct val="90000"/>
              </a:lnSpc>
              <a:buClr>
                <a:srgbClr val="000000"/>
              </a:buClr>
              <a:buFont typeface="Helvetica Neue Light"/>
              <a:buChar char="■"/>
            </a:pPr>
            <a:r>
              <a:rPr b="0" lang="en-US" sz="1700" spc="-1" strike="noStrike">
                <a:solidFill>
                  <a:srgbClr val="000000"/>
                </a:solidFill>
                <a:latin typeface="Helvetica Neue Light"/>
                <a:ea typeface="Helvetica Neue Light"/>
              </a:rPr>
              <a:t>Remote state: more complex initialization (more on remote state later)</a:t>
            </a:r>
            <a:endParaRPr b="0" lang="en-US" sz="1700" spc="-1" strike="noStrike">
              <a:latin typeface="Arial"/>
            </a:endParaRPr>
          </a:p>
          <a:p>
            <a:pPr lvl="1" marL="685800" indent="-279360">
              <a:lnSpc>
                <a:spcPct val="90000"/>
              </a:lnSpc>
              <a:buClr>
                <a:srgbClr val="000000"/>
              </a:buClr>
              <a:buFont typeface="Helvetica Neue Light"/>
              <a:buChar char="○"/>
            </a:pPr>
            <a:r>
              <a:rPr b="0" lang="en-US" sz="1800" spc="-1" strike="noStrike">
                <a:solidFill>
                  <a:srgbClr val="000000"/>
                </a:solidFill>
                <a:latin typeface="Helvetica Neue Light"/>
                <a:ea typeface="Helvetica Neue Light"/>
              </a:rPr>
              <a:t>Basic syntax check</a:t>
            </a:r>
            <a:endParaRPr b="0" lang="en-US" sz="1800" spc="-1" strike="noStrike">
              <a:latin typeface="Arial"/>
            </a:endParaRPr>
          </a:p>
          <a:p>
            <a:pPr marL="685800">
              <a:lnSpc>
                <a:spcPct val="90000"/>
              </a:lnSpc>
              <a:tabLst>
                <a:tab algn="l" pos="0"/>
              </a:tabLst>
            </a:pPr>
            <a:endParaRPr b="0" lang="en-US" sz="1800" spc="-1" strike="noStrike">
              <a:latin typeface="Arial"/>
            </a:endParaRPr>
          </a:p>
          <a:p>
            <a:pPr marL="343080" indent="-279360">
              <a:lnSpc>
                <a:spcPct val="90000"/>
              </a:lnSpc>
              <a:buClr>
                <a:srgbClr val="000000"/>
              </a:buClr>
              <a:buFont typeface="Helvetica Neue Light"/>
              <a:buChar char="●"/>
              <a:tabLst>
                <a:tab algn="l" pos="0"/>
              </a:tabLst>
            </a:pPr>
            <a:r>
              <a:rPr b="0" lang="en-US" sz="1800" spc="-1" strike="noStrike">
                <a:solidFill>
                  <a:srgbClr val="000000"/>
                </a:solidFill>
                <a:latin typeface="Helvetica Neue Light"/>
                <a:ea typeface="Helvetica Neue Light"/>
              </a:rPr>
              <a:t>Idempotent</a:t>
            </a:r>
            <a:endParaRPr b="0" lang="en-US" sz="1800" spc="-1" strike="noStrike">
              <a:latin typeface="Arial"/>
            </a:endParaRPr>
          </a:p>
          <a:p>
            <a:pPr marL="343080">
              <a:lnSpc>
                <a:spcPct val="90000"/>
              </a:lnSpc>
              <a:tabLst>
                <a:tab algn="l" pos="0"/>
              </a:tabLst>
            </a:pPr>
            <a:endParaRPr b="0" lang="en-US" sz="1800" spc="-1" strike="noStrike">
              <a:latin typeface="Arial"/>
            </a:endParaRPr>
          </a:p>
          <a:p>
            <a:pPr marL="343080" indent="-279360">
              <a:lnSpc>
                <a:spcPct val="90000"/>
              </a:lnSpc>
              <a:buClr>
                <a:srgbClr val="000000"/>
              </a:buClr>
              <a:buFont typeface="Helvetica Neue Light"/>
              <a:buChar char="●"/>
              <a:tabLst>
                <a:tab algn="l" pos="0"/>
              </a:tabLst>
            </a:pPr>
            <a:r>
              <a:rPr b="0" lang="en-US" sz="1800" spc="-1" strike="noStrike">
                <a:solidFill>
                  <a:srgbClr val="000000"/>
                </a:solidFill>
                <a:latin typeface="Helvetica Neue Light"/>
                <a:ea typeface="Helvetica Neue Light"/>
              </a:rPr>
              <a:t>Remember the </a:t>
            </a:r>
            <a:r>
              <a:rPr b="1" lang="en-US" sz="1800" spc="-1" strike="noStrike">
                <a:solidFill>
                  <a:srgbClr val="000000"/>
                </a:solidFill>
                <a:latin typeface="Helvetica Neue Light"/>
                <a:ea typeface="Consolas"/>
              </a:rPr>
              <a:t>.terraform</a:t>
            </a:r>
            <a:r>
              <a:rPr b="0" lang="en-US" sz="1800" spc="-1" strike="noStrike">
                <a:solidFill>
                  <a:srgbClr val="000000"/>
                </a:solidFill>
                <a:latin typeface="Helvetica Neue Light"/>
                <a:ea typeface="Helvetica Neue Light"/>
              </a:rPr>
              <a:t> directory?</a:t>
            </a:r>
            <a:endParaRPr b="0" lang="en-US" sz="1800" spc="-1" strike="noStrike">
              <a:latin typeface="Arial"/>
            </a:endParaRPr>
          </a:p>
          <a:p>
            <a:pPr lvl="1" marL="685800" indent="-279360">
              <a:lnSpc>
                <a:spcPct val="90000"/>
              </a:lnSpc>
              <a:buClr>
                <a:srgbClr val="000000"/>
              </a:buClr>
              <a:buFont typeface="Helvetica Neue Light"/>
              <a:buChar char="○"/>
              <a:tabLst>
                <a:tab algn="l" pos="0"/>
              </a:tabLst>
            </a:pPr>
            <a:r>
              <a:rPr b="0" lang="en-US" sz="1800" spc="-1" strike="noStrike">
                <a:solidFill>
                  <a:srgbClr val="000000"/>
                </a:solidFill>
                <a:latin typeface="Helvetica Neue Light"/>
                <a:ea typeface="Consolas"/>
              </a:rPr>
              <a:t>The </a:t>
            </a:r>
            <a:r>
              <a:rPr b="1" lang="en-US" sz="1800" spc="-1" strike="noStrike">
                <a:solidFill>
                  <a:srgbClr val="000000"/>
                </a:solidFill>
                <a:latin typeface="Helvetica Neue Light"/>
                <a:ea typeface="Consolas"/>
              </a:rPr>
              <a:t>init</a:t>
            </a:r>
            <a:r>
              <a:rPr b="0" lang="en-US" sz="1800" spc="-1" strike="noStrike">
                <a:solidFill>
                  <a:srgbClr val="000000"/>
                </a:solidFill>
                <a:latin typeface="Helvetica Neue Light"/>
                <a:ea typeface="Helvetica Neue Light"/>
              </a:rPr>
              <a:t> command downloads the provider packages and modules to this directory</a:t>
            </a:r>
            <a:endParaRPr b="0" lang="en-US" sz="1800" spc="-1" strike="noStrike">
              <a:latin typeface="Arial"/>
            </a:endParaRPr>
          </a:p>
          <a:p>
            <a:pPr lvl="1" marL="685800" indent="-279360">
              <a:lnSpc>
                <a:spcPct val="90000"/>
              </a:lnSpc>
              <a:buClr>
                <a:srgbClr val="000000"/>
              </a:buClr>
              <a:buFont typeface="Helvetica Neue Light"/>
              <a:buChar char="○"/>
              <a:tabLst>
                <a:tab algn="l" pos="0"/>
              </a:tabLst>
            </a:pPr>
            <a:r>
              <a:rPr b="0" lang="en-US" sz="1800" spc="-1" strike="noStrike">
                <a:solidFill>
                  <a:srgbClr val="000000"/>
                </a:solidFill>
                <a:latin typeface="Helvetica Neue Light"/>
                <a:ea typeface="Helvetica Neue Light"/>
              </a:rPr>
              <a:t>Also where state files live.</a:t>
            </a:r>
            <a:endParaRPr b="0" lang="en-US" sz="1800" spc="-1" strike="noStrike">
              <a:latin typeface="Arial"/>
            </a:endParaRPr>
          </a:p>
          <a:p>
            <a:pPr>
              <a:lnSpc>
                <a:spcPct val="90000"/>
              </a:lnSpc>
              <a:tabLst>
                <a:tab algn="l" pos="0"/>
              </a:tabLst>
            </a:pPr>
            <a:endParaRPr b="0" lang="en-US" sz="1800" spc="-1" strike="noStrike">
              <a:latin typeface="Arial"/>
            </a:endParaRPr>
          </a:p>
        </p:txBody>
      </p:sp>
      <p:sp>
        <p:nvSpPr>
          <p:cNvPr id="434" name="PlaceHolder 3"/>
          <p:cNvSpPr>
            <a:spLocks noGrp="1"/>
          </p:cNvSpPr>
          <p:nvPr>
            <p:ph type="sldNum"/>
          </p:nvPr>
        </p:nvSpPr>
        <p:spPr>
          <a:xfrm>
            <a:off x="8510760" y="4880160"/>
            <a:ext cx="624600" cy="222840"/>
          </a:xfrm>
          <a:prstGeom prst="rect">
            <a:avLst/>
          </a:prstGeom>
          <a:noFill/>
          <a:ln w="0">
            <a:noFill/>
          </a:ln>
        </p:spPr>
        <p:txBody>
          <a:bodyPr lIns="68400" rIns="68400" tIns="34200" bIns="34200" anchor="ctr">
            <a:noAutofit/>
          </a:bodyPr>
          <a:p>
            <a:pPr algn="ctr">
              <a:lnSpc>
                <a:spcPct val="100000"/>
              </a:lnSpc>
              <a:tabLst>
                <a:tab algn="l" pos="0"/>
              </a:tabLst>
            </a:pPr>
            <a:fld id="{FEACACD1-BD39-4503-BFCA-1A92F064AD44}" type="slidenum">
              <a:rPr b="0" lang="en-US" sz="1200" spc="-1" strike="noStrike">
                <a:solidFill>
                  <a:srgbClr val="ffffff"/>
                </a:solidFill>
                <a:latin typeface="Helvetica Neue Light"/>
                <a:ea typeface="Helvetica Neue Light"/>
              </a:rPr>
              <a:t>&lt;number&gt;</a:t>
            </a:fld>
            <a:endParaRPr b="0" lang="en-US" sz="1200" spc="-1" strike="noStrike">
              <a:latin typeface="Times New Roman"/>
            </a:endParaRPr>
          </a:p>
        </p:txBody>
      </p:sp>
    </p:spTree>
  </p:cSld>
  <mc:AlternateContent>
    <mc:Choice Requires="p14">
      <p:transition spd="slow" p14:dur="2000"/>
    </mc:Choice>
    <mc:Fallback>
      <p:transition spd="slow"/>
    </mc:Fallback>
  </mc:AlternateContent>
  <p:timing>
    <p:tnLst>
      <p:par>
        <p:cTn id="281" dur="indefinite" restart="never" nodeType="tmRoot">
          <p:childTnLst>
            <p:seq>
              <p:cTn id="282" dur="indefinite" nodeType="mainSeq">
                <p:childTnLst>
                  <p:par>
                    <p:cTn id="283" fill="hold">
                      <p:stCondLst>
                        <p:cond delay="indefinite"/>
                      </p:stCondLst>
                      <p:childTnLst>
                        <p:par>
                          <p:cTn id="284" fill="hold">
                            <p:stCondLst>
                              <p:cond delay="0"/>
                            </p:stCondLst>
                            <p:childTnLst>
                              <p:par>
                                <p:cTn id="285" nodeType="clickEffect" fill="hold" presetClass="entr" presetID="1">
                                  <p:stCondLst>
                                    <p:cond delay="0"/>
                                  </p:stCondLst>
                                  <p:childTnLst>
                                    <p:set>
                                      <p:cBhvr>
                                        <p:cTn id="286" dur="1" fill="hold">
                                          <p:stCondLst>
                                            <p:cond delay="0"/>
                                          </p:stCondLst>
                                        </p:cTn>
                                        <p:tgtEl>
                                          <p:spTgt spid="433">
                                            <p:txEl>
                                              <p:pRg st="0" end="0"/>
                                            </p:txEl>
                                          </p:spTgt>
                                        </p:tgtEl>
                                        <p:attrNameLst>
                                          <p:attrName>style.visibility</p:attrName>
                                        </p:attrNameLst>
                                      </p:cBhvr>
                                      <p:to>
                                        <p:strVal val="visible"/>
                                      </p:to>
                                    </p:set>
                                  </p:childTnLst>
                                </p:cTn>
                              </p:par>
                            </p:childTnLst>
                          </p:cTn>
                        </p:par>
                      </p:childTnLst>
                    </p:cTn>
                  </p:par>
                  <p:par>
                    <p:cTn id="287" fill="hold">
                      <p:stCondLst>
                        <p:cond delay="indefinite"/>
                      </p:stCondLst>
                      <p:childTnLst>
                        <p:par>
                          <p:cTn id="288" fill="hold">
                            <p:stCondLst>
                              <p:cond delay="0"/>
                            </p:stCondLst>
                            <p:childTnLst>
                              <p:par>
                                <p:cTn id="289" nodeType="clickEffect" fill="hold" presetClass="entr" presetID="1">
                                  <p:stCondLst>
                                    <p:cond delay="0"/>
                                  </p:stCondLst>
                                  <p:childTnLst>
                                    <p:set>
                                      <p:cBhvr>
                                        <p:cTn id="290" dur="1" fill="hold">
                                          <p:stCondLst>
                                            <p:cond delay="0"/>
                                          </p:stCondLst>
                                        </p:cTn>
                                        <p:tgtEl>
                                          <p:spTgt spid="433">
                                            <p:txEl>
                                              <p:pRg st="1" end="1"/>
                                            </p:txEl>
                                          </p:spTgt>
                                        </p:tgtEl>
                                        <p:attrNameLst>
                                          <p:attrName>style.visibility</p:attrName>
                                        </p:attrNameLst>
                                      </p:cBhvr>
                                      <p:to>
                                        <p:strVal val="visible"/>
                                      </p:to>
                                    </p:set>
                                  </p:childTnLst>
                                </p:cTn>
                              </p:par>
                            </p:childTnLst>
                          </p:cTn>
                        </p:par>
                      </p:childTnLst>
                    </p:cTn>
                  </p:par>
                  <p:par>
                    <p:cTn id="291" fill="hold">
                      <p:stCondLst>
                        <p:cond delay="indefinite"/>
                      </p:stCondLst>
                      <p:childTnLst>
                        <p:par>
                          <p:cTn id="292" fill="hold">
                            <p:stCondLst>
                              <p:cond delay="0"/>
                            </p:stCondLst>
                            <p:childTnLst>
                              <p:par>
                                <p:cTn id="293" nodeType="clickEffect" fill="hold" presetClass="entr" presetID="1">
                                  <p:stCondLst>
                                    <p:cond delay="0"/>
                                  </p:stCondLst>
                                  <p:childTnLst>
                                    <p:set>
                                      <p:cBhvr>
                                        <p:cTn id="294" dur="1" fill="hold">
                                          <p:stCondLst>
                                            <p:cond delay="0"/>
                                          </p:stCondLst>
                                        </p:cTn>
                                        <p:tgtEl>
                                          <p:spTgt spid="433">
                                            <p:txEl>
                                              <p:pRg st="2" end="2"/>
                                            </p:txEl>
                                          </p:spTgt>
                                        </p:tgtEl>
                                        <p:attrNameLst>
                                          <p:attrName>style.visibility</p:attrName>
                                        </p:attrNameLst>
                                      </p:cBhvr>
                                      <p:to>
                                        <p:strVal val="visible"/>
                                      </p:to>
                                    </p:set>
                                  </p:childTnLst>
                                </p:cTn>
                              </p:par>
                            </p:childTnLst>
                          </p:cTn>
                        </p:par>
                      </p:childTnLst>
                    </p:cTn>
                  </p:par>
                  <p:par>
                    <p:cTn id="295" fill="hold">
                      <p:stCondLst>
                        <p:cond delay="indefinite"/>
                      </p:stCondLst>
                      <p:childTnLst>
                        <p:par>
                          <p:cTn id="296" fill="hold">
                            <p:stCondLst>
                              <p:cond delay="0"/>
                            </p:stCondLst>
                            <p:childTnLst>
                              <p:par>
                                <p:cTn id="297" nodeType="clickEffect" fill="hold" presetClass="entr" presetID="1">
                                  <p:stCondLst>
                                    <p:cond delay="0"/>
                                  </p:stCondLst>
                                  <p:childTnLst>
                                    <p:set>
                                      <p:cBhvr>
                                        <p:cTn id="298" dur="1" fill="hold">
                                          <p:stCondLst>
                                            <p:cond delay="0"/>
                                          </p:stCondLst>
                                        </p:cTn>
                                        <p:tgtEl>
                                          <p:spTgt spid="433">
                                            <p:txEl>
                                              <p:pRg st="3" end="3"/>
                                            </p:txEl>
                                          </p:spTgt>
                                        </p:tgtEl>
                                        <p:attrNameLst>
                                          <p:attrName>style.visibility</p:attrName>
                                        </p:attrNameLst>
                                      </p:cBhvr>
                                      <p:to>
                                        <p:strVal val="visible"/>
                                      </p:to>
                                    </p:set>
                                  </p:childTnLst>
                                </p:cTn>
                              </p:par>
                            </p:childTnLst>
                          </p:cTn>
                        </p:par>
                      </p:childTnLst>
                    </p:cTn>
                  </p:par>
                  <p:par>
                    <p:cTn id="299" fill="hold">
                      <p:stCondLst>
                        <p:cond delay="indefinite"/>
                      </p:stCondLst>
                      <p:childTnLst>
                        <p:par>
                          <p:cTn id="300" fill="hold">
                            <p:stCondLst>
                              <p:cond delay="0"/>
                            </p:stCondLst>
                            <p:childTnLst>
                              <p:par>
                                <p:cTn id="301" nodeType="clickEffect" fill="hold" presetClass="entr" presetID="1">
                                  <p:stCondLst>
                                    <p:cond delay="0"/>
                                  </p:stCondLst>
                                  <p:childTnLst>
                                    <p:set>
                                      <p:cBhvr>
                                        <p:cTn id="302" dur="1" fill="hold">
                                          <p:stCondLst>
                                            <p:cond delay="0"/>
                                          </p:stCondLst>
                                        </p:cTn>
                                        <p:tgtEl>
                                          <p:spTgt spid="433">
                                            <p:txEl>
                                              <p:pRg st="4" end="4"/>
                                            </p:txEl>
                                          </p:spTgt>
                                        </p:tgtEl>
                                        <p:attrNameLst>
                                          <p:attrName>style.visibility</p:attrName>
                                        </p:attrNameLst>
                                      </p:cBhvr>
                                      <p:to>
                                        <p:strVal val="visible"/>
                                      </p:to>
                                    </p:set>
                                  </p:childTnLst>
                                </p:cTn>
                              </p:par>
                            </p:childTnLst>
                          </p:cTn>
                        </p:par>
                      </p:childTnLst>
                    </p:cTn>
                  </p:par>
                  <p:par>
                    <p:cTn id="303" fill="hold">
                      <p:stCondLst>
                        <p:cond delay="indefinite"/>
                      </p:stCondLst>
                      <p:childTnLst>
                        <p:par>
                          <p:cTn id="304" fill="hold">
                            <p:stCondLst>
                              <p:cond delay="0"/>
                            </p:stCondLst>
                            <p:childTnLst>
                              <p:par>
                                <p:cTn id="305" nodeType="clickEffect" fill="hold" presetClass="entr" presetID="1">
                                  <p:stCondLst>
                                    <p:cond delay="0"/>
                                  </p:stCondLst>
                                  <p:childTnLst>
                                    <p:set>
                                      <p:cBhvr>
                                        <p:cTn id="306" dur="1" fill="hold">
                                          <p:stCondLst>
                                            <p:cond delay="0"/>
                                          </p:stCondLst>
                                        </p:cTn>
                                        <p:tgtEl>
                                          <p:spTgt spid="433">
                                            <p:txEl>
                                              <p:pRg st="5" end="5"/>
                                            </p:txEl>
                                          </p:spTgt>
                                        </p:tgtEl>
                                        <p:attrNameLst>
                                          <p:attrName>style.visibility</p:attrName>
                                        </p:attrNameLst>
                                      </p:cBhvr>
                                      <p:to>
                                        <p:strVal val="visible"/>
                                      </p:to>
                                    </p:set>
                                  </p:childTnLst>
                                </p:cTn>
                              </p:par>
                            </p:childTnLst>
                          </p:cTn>
                        </p:par>
                      </p:childTnLst>
                    </p:cTn>
                  </p:par>
                  <p:par>
                    <p:cTn id="307" fill="hold">
                      <p:stCondLst>
                        <p:cond delay="indefinite"/>
                      </p:stCondLst>
                      <p:childTnLst>
                        <p:par>
                          <p:cTn id="308" fill="hold">
                            <p:stCondLst>
                              <p:cond delay="0"/>
                            </p:stCondLst>
                            <p:childTnLst>
                              <p:par>
                                <p:cTn id="309" nodeType="clickEffect" fill="hold" presetClass="entr" presetID="1">
                                  <p:stCondLst>
                                    <p:cond delay="0"/>
                                  </p:stCondLst>
                                  <p:childTnLst>
                                    <p:set>
                                      <p:cBhvr>
                                        <p:cTn id="310" dur="1" fill="hold">
                                          <p:stCondLst>
                                            <p:cond delay="0"/>
                                          </p:stCondLst>
                                        </p:cTn>
                                        <p:tgtEl>
                                          <p:spTgt spid="433">
                                            <p:txEl>
                                              <p:pRg st="6" end="6"/>
                                            </p:txEl>
                                          </p:spTgt>
                                        </p:tgtEl>
                                        <p:attrNameLst>
                                          <p:attrName>style.visibility</p:attrName>
                                        </p:attrNameLst>
                                      </p:cBhvr>
                                      <p:to>
                                        <p:strVal val="visible"/>
                                      </p:to>
                                    </p:set>
                                  </p:childTnLst>
                                </p:cTn>
                              </p:par>
                            </p:childTnLst>
                          </p:cTn>
                        </p:par>
                      </p:childTnLst>
                    </p:cTn>
                  </p:par>
                  <p:par>
                    <p:cTn id="311" fill="hold">
                      <p:stCondLst>
                        <p:cond delay="indefinite"/>
                      </p:stCondLst>
                      <p:childTnLst>
                        <p:par>
                          <p:cTn id="312" fill="hold">
                            <p:stCondLst>
                              <p:cond delay="0"/>
                            </p:stCondLst>
                            <p:childTnLst>
                              <p:par>
                                <p:cTn id="313" nodeType="clickEffect" fill="hold" presetClass="entr" presetID="1">
                                  <p:stCondLst>
                                    <p:cond delay="0"/>
                                  </p:stCondLst>
                                  <p:childTnLst>
                                    <p:set>
                                      <p:cBhvr>
                                        <p:cTn id="314" dur="1" fill="hold">
                                          <p:stCondLst>
                                            <p:cond delay="0"/>
                                          </p:stCondLst>
                                        </p:cTn>
                                        <p:tgtEl>
                                          <p:spTgt spid="433">
                                            <p:txEl>
                                              <p:pRg st="8" end="8"/>
                                            </p:txEl>
                                          </p:spTgt>
                                        </p:tgtEl>
                                        <p:attrNameLst>
                                          <p:attrName>style.visibility</p:attrName>
                                        </p:attrNameLst>
                                      </p:cBhvr>
                                      <p:to>
                                        <p:strVal val="visible"/>
                                      </p:to>
                                    </p:set>
                                  </p:childTnLst>
                                </p:cTn>
                              </p:par>
                            </p:childTnLst>
                          </p:cTn>
                        </p:par>
                      </p:childTnLst>
                    </p:cTn>
                  </p:par>
                  <p:par>
                    <p:cTn id="315" fill="hold">
                      <p:stCondLst>
                        <p:cond delay="indefinite"/>
                      </p:stCondLst>
                      <p:childTnLst>
                        <p:par>
                          <p:cTn id="316" fill="hold">
                            <p:stCondLst>
                              <p:cond delay="0"/>
                            </p:stCondLst>
                            <p:childTnLst>
                              <p:par>
                                <p:cTn id="317" nodeType="clickEffect" fill="hold" presetClass="entr" presetID="1">
                                  <p:stCondLst>
                                    <p:cond delay="0"/>
                                  </p:stCondLst>
                                  <p:childTnLst>
                                    <p:set>
                                      <p:cBhvr>
                                        <p:cTn id="318" dur="1" fill="hold">
                                          <p:stCondLst>
                                            <p:cond delay="0"/>
                                          </p:stCondLst>
                                        </p:cTn>
                                        <p:tgtEl>
                                          <p:spTgt spid="433">
                                            <p:txEl>
                                              <p:pRg st="10" end="10"/>
                                            </p:txEl>
                                          </p:spTgt>
                                        </p:tgtEl>
                                        <p:attrNameLst>
                                          <p:attrName>style.visibility</p:attrName>
                                        </p:attrNameLst>
                                      </p:cBhvr>
                                      <p:to>
                                        <p:strVal val="visible"/>
                                      </p:to>
                                    </p:set>
                                  </p:childTnLst>
                                </p:cTn>
                              </p:par>
                            </p:childTnLst>
                          </p:cTn>
                        </p:par>
                      </p:childTnLst>
                    </p:cTn>
                  </p:par>
                  <p:par>
                    <p:cTn id="319" fill="hold">
                      <p:stCondLst>
                        <p:cond delay="indefinite"/>
                      </p:stCondLst>
                      <p:childTnLst>
                        <p:par>
                          <p:cTn id="320" fill="hold">
                            <p:stCondLst>
                              <p:cond delay="0"/>
                            </p:stCondLst>
                            <p:childTnLst>
                              <p:par>
                                <p:cTn id="321" nodeType="clickEffect" fill="hold" presetClass="entr" presetID="1">
                                  <p:stCondLst>
                                    <p:cond delay="0"/>
                                  </p:stCondLst>
                                  <p:childTnLst>
                                    <p:set>
                                      <p:cBhvr>
                                        <p:cTn id="322" dur="1" fill="hold">
                                          <p:stCondLst>
                                            <p:cond delay="0"/>
                                          </p:stCondLst>
                                        </p:cTn>
                                        <p:tgtEl>
                                          <p:spTgt spid="433">
                                            <p:txEl>
                                              <p:pRg st="11" end="11"/>
                                            </p:txEl>
                                          </p:spTgt>
                                        </p:tgtEl>
                                        <p:attrNameLst>
                                          <p:attrName>style.visibility</p:attrName>
                                        </p:attrNameLst>
                                      </p:cBhvr>
                                      <p:to>
                                        <p:strVal val="visible"/>
                                      </p:to>
                                    </p:set>
                                  </p:childTnLst>
                                </p:cTn>
                              </p:par>
                            </p:childTnLst>
                          </p:cTn>
                        </p:par>
                      </p:childTnLst>
                    </p:cTn>
                  </p:par>
                  <p:par>
                    <p:cTn id="323" fill="hold">
                      <p:stCondLst>
                        <p:cond delay="indefinite"/>
                      </p:stCondLst>
                      <p:childTnLst>
                        <p:par>
                          <p:cTn id="324" fill="hold">
                            <p:stCondLst>
                              <p:cond delay="0"/>
                            </p:stCondLst>
                            <p:childTnLst>
                              <p:par>
                                <p:cTn id="325" nodeType="clickEffect" fill="hold" presetClass="entr" presetID="1">
                                  <p:stCondLst>
                                    <p:cond delay="0"/>
                                  </p:stCondLst>
                                  <p:childTnLst>
                                    <p:set>
                                      <p:cBhvr>
                                        <p:cTn id="326" dur="1" fill="hold">
                                          <p:stCondLst>
                                            <p:cond delay="0"/>
                                          </p:stCondLst>
                                        </p:cTn>
                                        <p:tgtEl>
                                          <p:spTgt spid="433">
                                            <p:txEl>
                                              <p:pRg st="12" end="1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5" name="PlaceHolder 1"/>
          <p:cNvSpPr>
            <a:spLocks noGrp="1"/>
          </p:cNvSpPr>
          <p:nvPr>
            <p:ph type="title"/>
          </p:nvPr>
        </p:nvSpPr>
        <p:spPr>
          <a:xfrm>
            <a:off x="720000" y="220320"/>
            <a:ext cx="8422920" cy="680040"/>
          </a:xfrm>
          <a:prstGeom prst="rect">
            <a:avLst/>
          </a:prstGeom>
          <a:noFill/>
          <a:ln w="0">
            <a:noFill/>
          </a:ln>
        </p:spPr>
        <p:txBody>
          <a:bodyPr lIns="68400" rIns="68400" tIns="34200" bIns="34200" anchor="ctr">
            <a:noAutofit/>
          </a:bodyPr>
          <a:p>
            <a:pPr>
              <a:lnSpc>
                <a:spcPct val="90000"/>
              </a:lnSpc>
              <a:tabLst>
                <a:tab algn="l" pos="0"/>
              </a:tabLst>
            </a:pPr>
            <a:r>
              <a:rPr b="1" lang="en-US" sz="2400" spc="-1" strike="noStrike">
                <a:solidFill>
                  <a:srgbClr val="233445"/>
                </a:solidFill>
                <a:latin typeface="Helvetica Neue"/>
                <a:ea typeface="Helvetica Neue"/>
              </a:rPr>
              <a:t>Exercise 1: First Terraform Project</a:t>
            </a:r>
            <a:endParaRPr b="0" lang="en-US" sz="2400" spc="-1" strike="noStrike">
              <a:latin typeface="Arial"/>
            </a:endParaRPr>
          </a:p>
        </p:txBody>
      </p:sp>
      <p:sp>
        <p:nvSpPr>
          <p:cNvPr id="436" name="PlaceHolder 2"/>
          <p:cNvSpPr>
            <a:spLocks noGrp="1"/>
          </p:cNvSpPr>
          <p:nvPr>
            <p:ph/>
          </p:nvPr>
        </p:nvSpPr>
        <p:spPr>
          <a:xfrm>
            <a:off x="626760" y="1111320"/>
            <a:ext cx="7882920" cy="3508920"/>
          </a:xfrm>
          <a:prstGeom prst="rect">
            <a:avLst/>
          </a:prstGeom>
          <a:noFill/>
          <a:ln w="0">
            <a:noFill/>
          </a:ln>
        </p:spPr>
        <p:txBody>
          <a:bodyPr lIns="0" rIns="68400" tIns="35280" bIns="34200" anchor="t">
            <a:noAutofit/>
          </a:bodyPr>
          <a:p>
            <a:pPr marL="343080">
              <a:lnSpc>
                <a:spcPct val="90000"/>
              </a:lnSpc>
              <a:tabLst>
                <a:tab algn="l" pos="0"/>
              </a:tabLst>
            </a:pPr>
            <a:endParaRPr b="0" lang="en-US" sz="3200" spc="-1" strike="noStrike">
              <a:latin typeface="Arial"/>
            </a:endParaRPr>
          </a:p>
          <a:p>
            <a:pPr marL="343080">
              <a:lnSpc>
                <a:spcPct val="90000"/>
              </a:lnSpc>
              <a:tabLst>
                <a:tab algn="l" pos="0"/>
              </a:tabLst>
            </a:pPr>
            <a:endParaRPr b="0" lang="en-US" sz="3200" spc="-1" strike="noStrike">
              <a:latin typeface="Arial"/>
            </a:endParaRPr>
          </a:p>
          <a:p>
            <a:pPr marL="343080" algn="ctr">
              <a:lnSpc>
                <a:spcPct val="90000"/>
              </a:lnSpc>
              <a:tabLst>
                <a:tab algn="l" pos="0"/>
              </a:tabLst>
            </a:pPr>
            <a:r>
              <a:rPr b="0" lang="en-US" sz="4500" spc="-1" strike="noStrike" u="sng">
                <a:solidFill>
                  <a:srgbClr val="0000ff"/>
                </a:solidFill>
                <a:uFillTx/>
                <a:latin typeface="Helvetica Neue Light"/>
                <a:ea typeface="Helvetica Neue Light"/>
                <a:hlinkClick r:id="rId1"/>
              </a:rPr>
              <a:t>Exercise 1</a:t>
            </a:r>
            <a:endParaRPr b="0" lang="en-US" sz="4500" spc="-1" strike="noStrike">
              <a:latin typeface="Arial"/>
            </a:endParaRPr>
          </a:p>
          <a:p>
            <a:pPr marL="343080">
              <a:lnSpc>
                <a:spcPct val="90000"/>
              </a:lnSpc>
              <a:tabLst>
                <a:tab algn="l" pos="0"/>
              </a:tabLst>
            </a:pPr>
            <a:endParaRPr b="0" lang="en-US" sz="4500" spc="-1" strike="noStrike">
              <a:latin typeface="Arial"/>
            </a:endParaRPr>
          </a:p>
        </p:txBody>
      </p:sp>
      <p:sp>
        <p:nvSpPr>
          <p:cNvPr id="437" name="PlaceHolder 3"/>
          <p:cNvSpPr>
            <a:spLocks noGrp="1"/>
          </p:cNvSpPr>
          <p:nvPr>
            <p:ph type="sldNum"/>
          </p:nvPr>
        </p:nvSpPr>
        <p:spPr>
          <a:xfrm>
            <a:off x="8510760" y="4880160"/>
            <a:ext cx="624600" cy="222840"/>
          </a:xfrm>
          <a:prstGeom prst="rect">
            <a:avLst/>
          </a:prstGeom>
          <a:noFill/>
          <a:ln w="0">
            <a:noFill/>
          </a:ln>
        </p:spPr>
        <p:txBody>
          <a:bodyPr lIns="68400" rIns="68400" tIns="34200" bIns="34200" anchor="ctr">
            <a:noAutofit/>
          </a:bodyPr>
          <a:p>
            <a:pPr algn="ctr">
              <a:lnSpc>
                <a:spcPct val="100000"/>
              </a:lnSpc>
              <a:tabLst>
                <a:tab algn="l" pos="0"/>
              </a:tabLst>
            </a:pPr>
            <a:fld id="{5BF5B34B-98AC-43B1-A36D-4774844F0D90}" type="slidenum">
              <a:rPr b="0" lang="en-US" sz="1200" spc="-1" strike="noStrike">
                <a:solidFill>
                  <a:srgbClr val="ffffff"/>
                </a:solidFill>
                <a:latin typeface="Helvetica Neue Light"/>
                <a:ea typeface="Helvetica Neue Light"/>
              </a:rPr>
              <a:t>&lt;number&gt;</a:t>
            </a:fld>
            <a:endParaRPr b="0" lang="en-US" sz="1200" spc="-1" strike="noStrike">
              <a:latin typeface="Times New Roman"/>
            </a:endParaRPr>
          </a:p>
        </p:txBody>
      </p:sp>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8" name="PlaceHolder 1"/>
          <p:cNvSpPr>
            <a:spLocks noGrp="1"/>
          </p:cNvSpPr>
          <p:nvPr>
            <p:ph type="title"/>
          </p:nvPr>
        </p:nvSpPr>
        <p:spPr>
          <a:xfrm>
            <a:off x="720000" y="220320"/>
            <a:ext cx="8422920" cy="680040"/>
          </a:xfrm>
          <a:prstGeom prst="rect">
            <a:avLst/>
          </a:prstGeom>
          <a:noFill/>
          <a:ln w="0">
            <a:noFill/>
          </a:ln>
        </p:spPr>
        <p:txBody>
          <a:bodyPr lIns="68400" rIns="68400" tIns="34200" bIns="34200" anchor="ctr">
            <a:noAutofit/>
          </a:bodyPr>
          <a:p>
            <a:pPr>
              <a:lnSpc>
                <a:spcPct val="90000"/>
              </a:lnSpc>
              <a:tabLst>
                <a:tab algn="l" pos="0"/>
              </a:tabLst>
            </a:pPr>
            <a:r>
              <a:rPr b="1" lang="en-US" sz="2400" spc="-1" strike="noStrike">
                <a:solidFill>
                  <a:srgbClr val="233445"/>
                </a:solidFill>
                <a:latin typeface="Helvetica Neue"/>
                <a:ea typeface="Helvetica Neue"/>
              </a:rPr>
              <a:t>Extending Your Project</a:t>
            </a:r>
            <a:endParaRPr b="0" lang="en-US" sz="2400" spc="-1" strike="noStrike">
              <a:latin typeface="Arial"/>
            </a:endParaRPr>
          </a:p>
        </p:txBody>
      </p:sp>
      <p:sp>
        <p:nvSpPr>
          <p:cNvPr id="439" name="PlaceHolder 2"/>
          <p:cNvSpPr>
            <a:spLocks noGrp="1"/>
          </p:cNvSpPr>
          <p:nvPr>
            <p:ph/>
          </p:nvPr>
        </p:nvSpPr>
        <p:spPr>
          <a:xfrm>
            <a:off x="630000" y="1206720"/>
            <a:ext cx="7882920" cy="3067560"/>
          </a:xfrm>
          <a:prstGeom prst="rect">
            <a:avLst/>
          </a:prstGeom>
          <a:noFill/>
          <a:ln w="0">
            <a:noFill/>
          </a:ln>
        </p:spPr>
        <p:txBody>
          <a:bodyPr lIns="67680" rIns="68400" tIns="35280" bIns="34200" anchor="t">
            <a:noAutofit/>
          </a:bodyPr>
          <a:p>
            <a:pPr marL="343080" indent="-291960">
              <a:lnSpc>
                <a:spcPct val="90000"/>
              </a:lnSpc>
              <a:buClr>
                <a:srgbClr val="000000"/>
              </a:buClr>
              <a:buFont typeface="Helvetica Neue Light"/>
              <a:buChar char="●"/>
            </a:pPr>
            <a:r>
              <a:rPr b="0" lang="en-US" sz="2000" spc="-1" strike="noStrike">
                <a:solidFill>
                  <a:srgbClr val="000000"/>
                </a:solidFill>
                <a:latin typeface="Helvetica Neue Light"/>
                <a:ea typeface="Helvetica Neue Light"/>
              </a:rPr>
              <a:t>Input Variables</a:t>
            </a:r>
            <a:br/>
            <a:r>
              <a:rPr b="0" lang="en-US" sz="2000" spc="-1" strike="noStrike">
                <a:solidFill>
                  <a:srgbClr val="000000"/>
                </a:solidFill>
                <a:latin typeface="Helvetica Neue Light"/>
                <a:ea typeface="Helvetica Neue Light"/>
              </a:rPr>
              <a:t> </a:t>
            </a:r>
            <a:endParaRPr b="0" lang="en-US" sz="2000" spc="-1" strike="noStrike">
              <a:latin typeface="Arial"/>
            </a:endParaRPr>
          </a:p>
          <a:p>
            <a:pPr marL="343080" indent="-291960">
              <a:lnSpc>
                <a:spcPct val="90000"/>
              </a:lnSpc>
              <a:buClr>
                <a:srgbClr val="000000"/>
              </a:buClr>
              <a:buFont typeface="Helvetica Neue Light"/>
              <a:buChar char="●"/>
            </a:pPr>
            <a:r>
              <a:rPr b="0" lang="en-US" sz="2000" spc="-1" strike="noStrike">
                <a:solidFill>
                  <a:srgbClr val="000000"/>
                </a:solidFill>
                <a:latin typeface="Helvetica Neue Light"/>
                <a:ea typeface="Helvetica Neue Light"/>
              </a:rPr>
              <a:t>Locals</a:t>
            </a:r>
            <a:br/>
            <a:r>
              <a:rPr b="0" lang="en-US" sz="2000" spc="-1" strike="noStrike">
                <a:solidFill>
                  <a:srgbClr val="000000"/>
                </a:solidFill>
                <a:latin typeface="Helvetica Neue Light"/>
                <a:ea typeface="Helvetica Neue Light"/>
              </a:rPr>
              <a:t> </a:t>
            </a:r>
            <a:endParaRPr b="0" lang="en-US" sz="2000" spc="-1" strike="noStrike">
              <a:latin typeface="Arial"/>
            </a:endParaRPr>
          </a:p>
          <a:p>
            <a:pPr marL="343080" indent="-291960">
              <a:lnSpc>
                <a:spcPct val="90000"/>
              </a:lnSpc>
              <a:buClr>
                <a:srgbClr val="000000"/>
              </a:buClr>
              <a:buFont typeface="Helvetica Neue Light"/>
              <a:buChar char="●"/>
            </a:pPr>
            <a:r>
              <a:rPr b="0" lang="en-US" sz="2000" spc="-1" strike="noStrike">
                <a:solidFill>
                  <a:srgbClr val="000000"/>
                </a:solidFill>
                <a:latin typeface="Helvetica Neue Light"/>
                <a:ea typeface="Helvetica Neue Light"/>
              </a:rPr>
              <a:t>Data Sources</a:t>
            </a:r>
            <a:br/>
            <a:r>
              <a:rPr b="0" lang="en-US" sz="2000" spc="-1" strike="noStrike">
                <a:solidFill>
                  <a:srgbClr val="000000"/>
                </a:solidFill>
                <a:latin typeface="Helvetica Neue Light"/>
                <a:ea typeface="Helvetica Neue Light"/>
              </a:rPr>
              <a:t> </a:t>
            </a:r>
            <a:endParaRPr b="0" lang="en-US" sz="2000" spc="-1" strike="noStrike">
              <a:latin typeface="Arial"/>
            </a:endParaRPr>
          </a:p>
          <a:p>
            <a:pPr marL="343080" indent="-291960">
              <a:lnSpc>
                <a:spcPct val="90000"/>
              </a:lnSpc>
              <a:buClr>
                <a:srgbClr val="000000"/>
              </a:buClr>
              <a:buFont typeface="Helvetica Neue Light"/>
              <a:buChar char="●"/>
            </a:pPr>
            <a:r>
              <a:rPr b="0" lang="en-US" sz="2000" spc="-1" strike="noStrike">
                <a:solidFill>
                  <a:srgbClr val="000000"/>
                </a:solidFill>
                <a:latin typeface="Helvetica Neue Light"/>
                <a:ea typeface="Helvetica Neue Light"/>
              </a:rPr>
              <a:t>Provisioners</a:t>
            </a:r>
            <a:endParaRPr b="0" lang="en-US" sz="2000" spc="-1" strike="noStrike">
              <a:latin typeface="Arial"/>
            </a:endParaRPr>
          </a:p>
          <a:p>
            <a:pPr lvl="1" marL="685800" indent="-291960">
              <a:lnSpc>
                <a:spcPct val="90000"/>
              </a:lnSpc>
              <a:buClr>
                <a:srgbClr val="000000"/>
              </a:buClr>
              <a:buFont typeface="Consolas"/>
              <a:buChar char="○"/>
            </a:pPr>
            <a:r>
              <a:rPr b="1" lang="en-US" sz="2000" spc="-1" strike="noStrike">
                <a:solidFill>
                  <a:srgbClr val="000000"/>
                </a:solidFill>
                <a:latin typeface="Consolas"/>
                <a:ea typeface="Consolas"/>
              </a:rPr>
              <a:t>remote-exec</a:t>
            </a:r>
            <a:endParaRPr b="0" lang="en-US" sz="2000" spc="-1" strike="noStrike">
              <a:latin typeface="Arial"/>
            </a:endParaRPr>
          </a:p>
          <a:p>
            <a:pPr lvl="1" marL="685800" indent="-291960">
              <a:lnSpc>
                <a:spcPct val="90000"/>
              </a:lnSpc>
              <a:buClr>
                <a:srgbClr val="000000"/>
              </a:buClr>
              <a:buFont typeface="Consolas"/>
              <a:buChar char="○"/>
            </a:pPr>
            <a:r>
              <a:rPr b="1" lang="en-US" sz="2000" spc="-1" strike="noStrike">
                <a:solidFill>
                  <a:srgbClr val="000000"/>
                </a:solidFill>
                <a:latin typeface="Consolas"/>
                <a:ea typeface="Consolas"/>
              </a:rPr>
              <a:t>local-exec</a:t>
            </a:r>
            <a:endParaRPr b="0" lang="en-US" sz="2000" spc="-1" strike="noStrike">
              <a:latin typeface="Arial"/>
            </a:endParaRPr>
          </a:p>
          <a:p>
            <a:pPr lvl="1" marL="685800" indent="-291960">
              <a:lnSpc>
                <a:spcPct val="90000"/>
              </a:lnSpc>
              <a:buClr>
                <a:srgbClr val="000000"/>
              </a:buClr>
              <a:buFont typeface="Consolas"/>
              <a:buChar char="○"/>
            </a:pPr>
            <a:r>
              <a:rPr b="1" lang="en-US" sz="2000" spc="-1" strike="noStrike">
                <a:solidFill>
                  <a:srgbClr val="000000"/>
                </a:solidFill>
                <a:latin typeface="Consolas"/>
                <a:ea typeface="Consolas"/>
              </a:rPr>
              <a:t>null_resource</a:t>
            </a:r>
            <a:endParaRPr b="0" lang="en-US" sz="2000" spc="-1" strike="noStrike">
              <a:latin typeface="Arial"/>
            </a:endParaRPr>
          </a:p>
          <a:p>
            <a:pPr>
              <a:lnSpc>
                <a:spcPct val="90000"/>
              </a:lnSpc>
              <a:tabLst>
                <a:tab algn="l" pos="0"/>
              </a:tabLst>
            </a:pPr>
            <a:endParaRPr b="0" lang="en-US" sz="2000" spc="-1" strike="noStrike">
              <a:latin typeface="Arial"/>
            </a:endParaRPr>
          </a:p>
        </p:txBody>
      </p:sp>
      <p:sp>
        <p:nvSpPr>
          <p:cNvPr id="440" name="PlaceHolder 3"/>
          <p:cNvSpPr>
            <a:spLocks noGrp="1"/>
          </p:cNvSpPr>
          <p:nvPr>
            <p:ph type="sldNum"/>
          </p:nvPr>
        </p:nvSpPr>
        <p:spPr>
          <a:xfrm>
            <a:off x="8510760" y="4880160"/>
            <a:ext cx="624600" cy="222840"/>
          </a:xfrm>
          <a:prstGeom prst="rect">
            <a:avLst/>
          </a:prstGeom>
          <a:noFill/>
          <a:ln w="0">
            <a:noFill/>
          </a:ln>
        </p:spPr>
        <p:txBody>
          <a:bodyPr lIns="68400" rIns="68400" tIns="34200" bIns="34200" anchor="ctr">
            <a:noAutofit/>
          </a:bodyPr>
          <a:p>
            <a:pPr algn="ctr">
              <a:lnSpc>
                <a:spcPct val="100000"/>
              </a:lnSpc>
              <a:tabLst>
                <a:tab algn="l" pos="0"/>
              </a:tabLst>
            </a:pPr>
            <a:fld id="{418A0B05-BCF2-458D-B893-815366CD27C9}" type="slidenum">
              <a:rPr b="0" lang="en-US" sz="1200" spc="-1" strike="noStrike">
                <a:solidFill>
                  <a:srgbClr val="ffffff"/>
                </a:solidFill>
                <a:latin typeface="Helvetica Neue Light"/>
                <a:ea typeface="Helvetica Neue Light"/>
              </a:rPr>
              <a:t>&lt;number&gt;</a:t>
            </a:fld>
            <a:endParaRPr b="0" lang="en-US" sz="1200" spc="-1" strike="noStrike">
              <a:latin typeface="Times New Roman"/>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4" name="Google Shape;76;p17"/>
          <p:cNvSpPr/>
          <p:nvPr/>
        </p:nvSpPr>
        <p:spPr>
          <a:xfrm>
            <a:off x="0" y="2641680"/>
            <a:ext cx="9142920" cy="2252520"/>
          </a:xfrm>
          <a:prstGeom prst="rect">
            <a:avLst/>
          </a:prstGeom>
          <a:solidFill>
            <a:srgbClr val="f2f2f2"/>
          </a:solidFill>
          <a:ln w="0">
            <a:noFill/>
          </a:ln>
        </p:spPr>
        <p:style>
          <a:lnRef idx="0"/>
          <a:fillRef idx="0"/>
          <a:effectRef idx="0"/>
          <a:fontRef idx="minor"/>
        </p:style>
      </p:sp>
      <p:sp>
        <p:nvSpPr>
          <p:cNvPr id="315" name="PlaceHolder 1"/>
          <p:cNvSpPr>
            <a:spLocks noGrp="1"/>
          </p:cNvSpPr>
          <p:nvPr>
            <p:ph type="title"/>
          </p:nvPr>
        </p:nvSpPr>
        <p:spPr>
          <a:xfrm>
            <a:off x="714240" y="243000"/>
            <a:ext cx="8422920" cy="680040"/>
          </a:xfrm>
          <a:prstGeom prst="rect">
            <a:avLst/>
          </a:prstGeom>
          <a:noFill/>
          <a:ln w="0">
            <a:noFill/>
          </a:ln>
        </p:spPr>
        <p:txBody>
          <a:bodyPr lIns="68400" rIns="68400" tIns="34200" bIns="34200" anchor="ctr">
            <a:noAutofit/>
          </a:bodyPr>
          <a:p>
            <a:pPr>
              <a:lnSpc>
                <a:spcPct val="90000"/>
              </a:lnSpc>
              <a:tabLst>
                <a:tab algn="l" pos="0"/>
              </a:tabLst>
            </a:pPr>
            <a:r>
              <a:rPr b="0" lang="en-US" sz="2400" spc="-1" strike="noStrike">
                <a:solidFill>
                  <a:srgbClr val="233445"/>
                </a:solidFill>
                <a:latin typeface="Helvetica Neue Light"/>
                <a:ea typeface="Helvetica Neue Light"/>
              </a:rPr>
              <a:t>An Overview</a:t>
            </a:r>
            <a:endParaRPr b="0" lang="en-US" sz="2400" spc="-1" strike="noStrike">
              <a:latin typeface="Arial"/>
            </a:endParaRPr>
          </a:p>
        </p:txBody>
      </p:sp>
      <p:sp>
        <p:nvSpPr>
          <p:cNvPr id="316" name="PlaceHolder 2"/>
          <p:cNvSpPr>
            <a:spLocks noGrp="1"/>
          </p:cNvSpPr>
          <p:nvPr>
            <p:ph type="sldNum"/>
          </p:nvPr>
        </p:nvSpPr>
        <p:spPr>
          <a:xfrm>
            <a:off x="8505000" y="4902840"/>
            <a:ext cx="624600" cy="222840"/>
          </a:xfrm>
          <a:prstGeom prst="rect">
            <a:avLst/>
          </a:prstGeom>
          <a:noFill/>
          <a:ln w="0">
            <a:noFill/>
          </a:ln>
        </p:spPr>
        <p:txBody>
          <a:bodyPr lIns="68400" rIns="68400" tIns="34200" bIns="34200" anchor="ctr">
            <a:noAutofit/>
          </a:bodyPr>
          <a:p>
            <a:pPr algn="ctr">
              <a:lnSpc>
                <a:spcPct val="100000"/>
              </a:lnSpc>
              <a:tabLst>
                <a:tab algn="l" pos="0"/>
              </a:tabLst>
            </a:pPr>
            <a:fld id="{6EE2BEF4-F9DC-40FB-903D-BB40CA6B9995}" type="slidenum">
              <a:rPr b="0" lang="en-US" sz="1200" spc="-1" strike="noStrike">
                <a:solidFill>
                  <a:srgbClr val="ffffff"/>
                </a:solidFill>
                <a:latin typeface="Helvetica Neue Light"/>
                <a:ea typeface="Helvetica Neue Light"/>
              </a:rPr>
              <a:t>&lt;number&gt;</a:t>
            </a:fld>
            <a:endParaRPr b="0" lang="en-US" sz="1200" spc="-1" strike="noStrike">
              <a:latin typeface="Times New Roman"/>
            </a:endParaRPr>
          </a:p>
        </p:txBody>
      </p:sp>
      <p:sp>
        <p:nvSpPr>
          <p:cNvPr id="317" name="Google Shape;79;p17"/>
          <p:cNvSpPr/>
          <p:nvPr/>
        </p:nvSpPr>
        <p:spPr>
          <a:xfrm>
            <a:off x="648360" y="2922840"/>
            <a:ext cx="4295880" cy="391320"/>
          </a:xfrm>
          <a:prstGeom prst="rect">
            <a:avLst/>
          </a:prstGeom>
          <a:noFill/>
          <a:ln w="0">
            <a:noFill/>
          </a:ln>
        </p:spPr>
        <p:style>
          <a:lnRef idx="0"/>
          <a:fillRef idx="0"/>
          <a:effectRef idx="0"/>
          <a:fontRef idx="minor"/>
        </p:style>
        <p:txBody>
          <a:bodyPr lIns="68400" rIns="68400" tIns="34200" bIns="34200" anchor="t">
            <a:noAutofit/>
          </a:bodyPr>
          <a:p>
            <a:pPr>
              <a:lnSpc>
                <a:spcPct val="100000"/>
              </a:lnSpc>
              <a:tabLst>
                <a:tab algn="l" pos="0"/>
              </a:tabLst>
            </a:pPr>
            <a:r>
              <a:rPr b="0" lang="en-US" sz="2100" spc="-1" strike="noStrike">
                <a:solidFill>
                  <a:srgbClr val="595959"/>
                </a:solidFill>
                <a:latin typeface="Helvetica Neue Light"/>
                <a:ea typeface="Helvetica Neue Light"/>
              </a:rPr>
              <a:t>…</a:t>
            </a:r>
            <a:r>
              <a:rPr b="0" lang="en-US" sz="2100" spc="-1" strike="noStrike">
                <a:solidFill>
                  <a:srgbClr val="595959"/>
                </a:solidFill>
                <a:latin typeface="Helvetica Neue Light"/>
                <a:ea typeface="Helvetica Neue Light"/>
              </a:rPr>
              <a:t>Impacts you daily.</a:t>
            </a:r>
            <a:endParaRPr b="0" lang="en-US" sz="2100" spc="-1" strike="noStrike">
              <a:latin typeface="Arial"/>
            </a:endParaRPr>
          </a:p>
        </p:txBody>
      </p:sp>
      <p:sp>
        <p:nvSpPr>
          <p:cNvPr id="318" name="Google Shape;80;p17"/>
          <p:cNvSpPr/>
          <p:nvPr/>
        </p:nvSpPr>
        <p:spPr>
          <a:xfrm>
            <a:off x="661680" y="3362400"/>
            <a:ext cx="4295880" cy="991800"/>
          </a:xfrm>
          <a:prstGeom prst="rect">
            <a:avLst/>
          </a:prstGeom>
          <a:noFill/>
          <a:ln w="0">
            <a:noFill/>
          </a:ln>
        </p:spPr>
        <p:style>
          <a:lnRef idx="0"/>
          <a:fillRef idx="0"/>
          <a:effectRef idx="0"/>
          <a:fontRef idx="minor"/>
        </p:style>
        <p:txBody>
          <a:bodyPr lIns="68400" rIns="68400" tIns="34200" bIns="34200" anchor="t">
            <a:noAutofit/>
          </a:bodyPr>
          <a:p>
            <a:pPr>
              <a:lnSpc>
                <a:spcPct val="100000"/>
              </a:lnSpc>
              <a:tabLst>
                <a:tab algn="l" pos="0"/>
              </a:tabLst>
            </a:pPr>
            <a:r>
              <a:rPr b="0" lang="en-US" sz="1200" spc="-1" strike="noStrike">
                <a:solidFill>
                  <a:srgbClr val="595959"/>
                </a:solidFill>
                <a:latin typeface="Helvetica Neue Light"/>
                <a:ea typeface="Helvetica Neue Light"/>
              </a:rPr>
              <a:t>When you talk on the phone, watch a movie, connect with friends on social media, drive a car, fly on a plane, pay with a credit card, shop online, and order a latte with your mobile app, you are interacting with technology developed by one of our customers.</a:t>
            </a:r>
            <a:endParaRPr b="0" lang="en-US" sz="1200" spc="-1" strike="noStrike">
              <a:latin typeface="Arial"/>
            </a:endParaRPr>
          </a:p>
        </p:txBody>
      </p:sp>
      <p:sp>
        <p:nvSpPr>
          <p:cNvPr id="319" name="Google Shape;81;p17"/>
          <p:cNvSpPr/>
          <p:nvPr/>
        </p:nvSpPr>
        <p:spPr>
          <a:xfrm>
            <a:off x="655560" y="1323000"/>
            <a:ext cx="2720880" cy="368280"/>
          </a:xfrm>
          <a:prstGeom prst="rect">
            <a:avLst/>
          </a:prstGeom>
          <a:noFill/>
          <a:ln w="0">
            <a:noFill/>
          </a:ln>
        </p:spPr>
        <p:style>
          <a:lnRef idx="0"/>
          <a:fillRef idx="0"/>
          <a:effectRef idx="0"/>
          <a:fontRef idx="minor"/>
        </p:style>
        <p:txBody>
          <a:bodyPr lIns="68400" rIns="68400" tIns="34200" bIns="34200" anchor="t">
            <a:noAutofit/>
          </a:bodyPr>
          <a:p>
            <a:pPr>
              <a:lnSpc>
                <a:spcPct val="100000"/>
              </a:lnSpc>
              <a:tabLst>
                <a:tab algn="l" pos="0"/>
              </a:tabLst>
            </a:pPr>
            <a:r>
              <a:rPr b="0" lang="en-US" sz="2000" spc="-1" strike="noStrike">
                <a:solidFill>
                  <a:srgbClr val="595959"/>
                </a:solidFill>
                <a:latin typeface="Helvetica Neue Light"/>
                <a:ea typeface="Helvetica Neue Light"/>
              </a:rPr>
              <a:t>Our purpose…</a:t>
            </a:r>
            <a:endParaRPr b="0" lang="en-US" sz="2000" spc="-1" strike="noStrike">
              <a:latin typeface="Arial"/>
            </a:endParaRPr>
          </a:p>
        </p:txBody>
      </p:sp>
      <p:sp>
        <p:nvSpPr>
          <p:cNvPr id="320" name="Google Shape;82;p17"/>
          <p:cNvSpPr/>
          <p:nvPr/>
        </p:nvSpPr>
        <p:spPr>
          <a:xfrm>
            <a:off x="644040" y="1714680"/>
            <a:ext cx="3663720" cy="437400"/>
          </a:xfrm>
          <a:prstGeom prst="rect">
            <a:avLst/>
          </a:prstGeom>
          <a:noFill/>
          <a:ln w="0">
            <a:noFill/>
          </a:ln>
        </p:spPr>
        <p:style>
          <a:lnRef idx="0"/>
          <a:fillRef idx="0"/>
          <a:effectRef idx="0"/>
          <a:fontRef idx="minor"/>
        </p:style>
        <p:txBody>
          <a:bodyPr lIns="68400" rIns="68400" tIns="34200" bIns="34200" anchor="t">
            <a:noAutofit/>
          </a:bodyPr>
          <a:p>
            <a:pPr>
              <a:lnSpc>
                <a:spcPct val="100000"/>
              </a:lnSpc>
              <a:tabLst>
                <a:tab algn="l" pos="0"/>
              </a:tabLst>
            </a:pPr>
            <a:r>
              <a:rPr b="0" lang="en-US" sz="1200" spc="-1" strike="noStrike">
                <a:solidFill>
                  <a:srgbClr val="595959"/>
                </a:solidFill>
                <a:latin typeface="Helvetica Neue Light"/>
                <a:ea typeface="Helvetica Neue Light"/>
              </a:rPr>
              <a:t>We help organizations learn and adopt new technologies. </a:t>
            </a:r>
            <a:endParaRPr b="0" lang="en-US" sz="1200" spc="-1" strike="noStrike">
              <a:latin typeface="Arial"/>
            </a:endParaRPr>
          </a:p>
        </p:txBody>
      </p:sp>
      <p:pic>
        <p:nvPicPr>
          <p:cNvPr id="321" name="Google Shape;83;p17" descr="A picture containing object&#10;&#10;Description automatically generated"/>
          <p:cNvPicPr/>
          <p:nvPr/>
        </p:nvPicPr>
        <p:blipFill>
          <a:blip r:embed="rId1"/>
          <a:stretch/>
        </p:blipFill>
        <p:spPr>
          <a:xfrm>
            <a:off x="4405320" y="1337760"/>
            <a:ext cx="4552560" cy="752400"/>
          </a:xfrm>
          <a:prstGeom prst="rect">
            <a:avLst/>
          </a:prstGeom>
          <a:ln w="0">
            <a:noFill/>
          </a:ln>
        </p:spPr>
      </p:pic>
      <p:sp>
        <p:nvSpPr>
          <p:cNvPr id="322" name="Google Shape;84;p17"/>
          <p:cNvSpPr/>
          <p:nvPr/>
        </p:nvSpPr>
        <p:spPr>
          <a:xfrm>
            <a:off x="6426720" y="2738160"/>
            <a:ext cx="1628280" cy="275760"/>
          </a:xfrm>
          <a:prstGeom prst="rect">
            <a:avLst/>
          </a:prstGeom>
          <a:noFill/>
          <a:ln w="0">
            <a:noFill/>
          </a:ln>
        </p:spPr>
        <p:style>
          <a:lnRef idx="0"/>
          <a:fillRef idx="0"/>
          <a:effectRef idx="0"/>
          <a:fontRef idx="minor"/>
        </p:style>
        <p:txBody>
          <a:bodyPr lIns="68400" rIns="68400" tIns="34200" bIns="34200" anchor="t">
            <a:noAutofit/>
          </a:bodyPr>
          <a:p>
            <a:pPr>
              <a:lnSpc>
                <a:spcPct val="100000"/>
              </a:lnSpc>
              <a:tabLst>
                <a:tab algn="l" pos="0"/>
              </a:tabLst>
            </a:pPr>
            <a:r>
              <a:rPr b="0" lang="en-US" sz="1400" spc="-1" strike="noStrike">
                <a:solidFill>
                  <a:srgbClr val="595959"/>
                </a:solidFill>
                <a:latin typeface="Helvetica Neue Light"/>
                <a:ea typeface="Helvetica Neue Light"/>
              </a:rPr>
              <a:t>In 2018 alone...</a:t>
            </a:r>
            <a:endParaRPr b="0" lang="en-US" sz="1400" spc="-1" strike="noStrike">
              <a:latin typeface="Arial"/>
            </a:endParaRPr>
          </a:p>
        </p:txBody>
      </p:sp>
      <p:pic>
        <p:nvPicPr>
          <p:cNvPr id="323" name="Google Shape;85;p17" descr=""/>
          <p:cNvPicPr/>
          <p:nvPr/>
        </p:nvPicPr>
        <p:blipFill>
          <a:blip r:embed="rId2"/>
          <a:stretch/>
        </p:blipFill>
        <p:spPr>
          <a:xfrm>
            <a:off x="5572440" y="3150000"/>
            <a:ext cx="2873880" cy="1642680"/>
          </a:xfrm>
          <a:prstGeom prst="rect">
            <a:avLst/>
          </a:prstGeom>
          <a:ln w="0">
            <a:noFill/>
          </a:ln>
        </p:spPr>
      </p:pic>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1" name="PlaceHolder 1"/>
          <p:cNvSpPr>
            <a:spLocks noGrp="1"/>
          </p:cNvSpPr>
          <p:nvPr>
            <p:ph type="title"/>
          </p:nvPr>
        </p:nvSpPr>
        <p:spPr>
          <a:xfrm>
            <a:off x="720000" y="220320"/>
            <a:ext cx="8422920" cy="680040"/>
          </a:xfrm>
          <a:prstGeom prst="rect">
            <a:avLst/>
          </a:prstGeom>
          <a:noFill/>
          <a:ln w="0">
            <a:noFill/>
          </a:ln>
        </p:spPr>
        <p:txBody>
          <a:bodyPr lIns="68400" rIns="68400" tIns="34200" bIns="34200" anchor="ctr">
            <a:noAutofit/>
          </a:bodyPr>
          <a:p>
            <a:pPr>
              <a:lnSpc>
                <a:spcPct val="90000"/>
              </a:lnSpc>
              <a:tabLst>
                <a:tab algn="l" pos="0"/>
              </a:tabLst>
            </a:pPr>
            <a:r>
              <a:rPr b="1" lang="en-US" sz="2400" spc="-1" strike="noStrike">
                <a:solidFill>
                  <a:srgbClr val="233445"/>
                </a:solidFill>
                <a:latin typeface="Helvetica Neue"/>
                <a:ea typeface="Helvetica Neue"/>
              </a:rPr>
              <a:t>Input Variables</a:t>
            </a:r>
            <a:endParaRPr b="0" lang="en-US" sz="2400" spc="-1" strike="noStrike">
              <a:latin typeface="Arial"/>
            </a:endParaRPr>
          </a:p>
        </p:txBody>
      </p:sp>
      <p:sp>
        <p:nvSpPr>
          <p:cNvPr id="442" name="PlaceHolder 2"/>
          <p:cNvSpPr>
            <a:spLocks noGrp="1"/>
          </p:cNvSpPr>
          <p:nvPr>
            <p:ph/>
          </p:nvPr>
        </p:nvSpPr>
        <p:spPr>
          <a:xfrm>
            <a:off x="626760" y="1111320"/>
            <a:ext cx="7882920" cy="3508920"/>
          </a:xfrm>
          <a:prstGeom prst="rect">
            <a:avLst/>
          </a:prstGeom>
          <a:noFill/>
          <a:ln w="0">
            <a:noFill/>
          </a:ln>
        </p:spPr>
        <p:txBody>
          <a:bodyPr lIns="67680" rIns="68400" tIns="35280" bIns="34200" anchor="t">
            <a:noAutofit/>
          </a:bodyPr>
          <a:p>
            <a:pPr marL="343080" indent="-291960">
              <a:lnSpc>
                <a:spcPct val="115000"/>
              </a:lnSpc>
              <a:buClr>
                <a:srgbClr val="000000"/>
              </a:buClr>
              <a:buFont typeface="Helvetica Neue Light"/>
              <a:buChar char="●"/>
            </a:pPr>
            <a:r>
              <a:rPr b="0" lang="en-US" sz="2000" spc="-1" strike="noStrike">
                <a:solidFill>
                  <a:srgbClr val="000000"/>
                </a:solidFill>
                <a:latin typeface="Helvetica Neue Light"/>
                <a:ea typeface="Helvetica Neue Light"/>
              </a:rPr>
              <a:t>Enable interchangeable values to be stored centrally and referenced single or multiple times</a:t>
            </a:r>
            <a:endParaRPr b="0" lang="en-US" sz="2000" spc="-1" strike="noStrike">
              <a:latin typeface="Arial"/>
            </a:endParaRPr>
          </a:p>
          <a:p>
            <a:pPr marL="343080" indent="-291960">
              <a:lnSpc>
                <a:spcPct val="115000"/>
              </a:lnSpc>
              <a:buClr>
                <a:srgbClr val="000000"/>
              </a:buClr>
              <a:buFont typeface="Helvetica Neue Light"/>
              <a:buChar char="●"/>
            </a:pPr>
            <a:r>
              <a:rPr b="0" lang="en-US" sz="2000" spc="-1" strike="noStrike">
                <a:solidFill>
                  <a:srgbClr val="000000"/>
                </a:solidFill>
                <a:latin typeface="Helvetica Neue Light"/>
                <a:ea typeface="Helvetica Neue Light"/>
              </a:rPr>
              <a:t>Similar to variables in other languages</a:t>
            </a:r>
            <a:endParaRPr b="0" lang="en-US" sz="2000" spc="-1" strike="noStrike">
              <a:latin typeface="Arial"/>
            </a:endParaRPr>
          </a:p>
          <a:p>
            <a:pPr marL="343080" indent="-291960">
              <a:lnSpc>
                <a:spcPct val="115000"/>
              </a:lnSpc>
              <a:buClr>
                <a:srgbClr val="000000"/>
              </a:buClr>
              <a:buFont typeface="Helvetica Neue Light"/>
              <a:buChar char="●"/>
            </a:pPr>
            <a:r>
              <a:rPr b="0" lang="en-US" sz="2000" spc="-1" strike="noStrike">
                <a:solidFill>
                  <a:srgbClr val="000000"/>
                </a:solidFill>
                <a:latin typeface="Helvetica Neue Light"/>
                <a:ea typeface="Helvetica Neue Light"/>
              </a:rPr>
              <a:t>Declared in </a:t>
            </a:r>
            <a:r>
              <a:rPr b="1" lang="en-US" sz="2000" spc="-1" strike="noStrike">
                <a:solidFill>
                  <a:srgbClr val="000000"/>
                </a:solidFill>
                <a:latin typeface="Consolas"/>
                <a:ea typeface="Consolas"/>
              </a:rPr>
              <a:t>variable</a:t>
            </a:r>
            <a:r>
              <a:rPr b="0" lang="en-US" sz="2000" spc="-1" strike="noStrike">
                <a:solidFill>
                  <a:srgbClr val="000000"/>
                </a:solidFill>
                <a:latin typeface="Helvetica Neue Light"/>
                <a:ea typeface="Helvetica Neue Light"/>
              </a:rPr>
              <a:t> blocks</a:t>
            </a:r>
            <a:endParaRPr b="0" lang="en-US" sz="2000" spc="-1" strike="noStrike">
              <a:latin typeface="Arial"/>
            </a:endParaRPr>
          </a:p>
          <a:p>
            <a:pPr marL="343080" indent="-291960">
              <a:lnSpc>
                <a:spcPct val="115000"/>
              </a:lnSpc>
              <a:buClr>
                <a:srgbClr val="000000"/>
              </a:buClr>
              <a:buFont typeface="Helvetica Neue Light"/>
              <a:buChar char="●"/>
            </a:pPr>
            <a:r>
              <a:rPr b="0" lang="en-US" sz="2000" spc="-1" strike="noStrike">
                <a:solidFill>
                  <a:srgbClr val="000000"/>
                </a:solidFill>
                <a:latin typeface="Helvetica Neue Light"/>
                <a:ea typeface="Helvetica Neue Light"/>
              </a:rPr>
              <a:t>Parsed first</a:t>
            </a:r>
            <a:endParaRPr b="0" lang="en-US" sz="2000" spc="-1" strike="noStrike">
              <a:latin typeface="Arial"/>
            </a:endParaRPr>
          </a:p>
          <a:p>
            <a:pPr marL="343080" indent="-291960">
              <a:lnSpc>
                <a:spcPct val="115000"/>
              </a:lnSpc>
              <a:buClr>
                <a:srgbClr val="000000"/>
              </a:buClr>
              <a:buFont typeface="Helvetica Neue Light"/>
              <a:buChar char="●"/>
            </a:pPr>
            <a:r>
              <a:rPr b="0" lang="en-US" sz="2000" spc="-1" strike="noStrike">
                <a:solidFill>
                  <a:srgbClr val="000000"/>
                </a:solidFill>
                <a:latin typeface="Helvetica Neue Light"/>
                <a:ea typeface="Helvetica Neue Light"/>
              </a:rPr>
              <a:t>Cannot interpolate or reference other variables</a:t>
            </a:r>
            <a:endParaRPr b="0" lang="en-US" sz="2000" spc="-1" strike="noStrike">
              <a:latin typeface="Arial"/>
            </a:endParaRPr>
          </a:p>
          <a:p>
            <a:pPr marL="343080" indent="-291960">
              <a:lnSpc>
                <a:spcPct val="115000"/>
              </a:lnSpc>
              <a:buClr>
                <a:srgbClr val="000000"/>
              </a:buClr>
              <a:buFont typeface="Helvetica Neue Light"/>
              <a:buChar char="●"/>
            </a:pPr>
            <a:r>
              <a:rPr b="0" lang="en-US" sz="2000" spc="-1" strike="noStrike">
                <a:solidFill>
                  <a:srgbClr val="000000"/>
                </a:solidFill>
                <a:latin typeface="Helvetica Neue Light"/>
                <a:ea typeface="Helvetica Neue Light"/>
              </a:rPr>
              <a:t>Allow for default values</a:t>
            </a:r>
            <a:endParaRPr b="0" lang="en-US" sz="2000" spc="-1" strike="noStrike">
              <a:latin typeface="Arial"/>
            </a:endParaRPr>
          </a:p>
          <a:p>
            <a:pPr marL="343080" indent="-291960">
              <a:lnSpc>
                <a:spcPct val="115000"/>
              </a:lnSpc>
              <a:buClr>
                <a:srgbClr val="000000"/>
              </a:buClr>
              <a:buFont typeface="Helvetica Neue Light"/>
              <a:buChar char="●"/>
            </a:pPr>
            <a:r>
              <a:rPr b="0" lang="en-US" sz="2000" spc="-1" strike="noStrike">
                <a:solidFill>
                  <a:srgbClr val="000000"/>
                </a:solidFill>
                <a:latin typeface="Helvetica Neue Light"/>
                <a:ea typeface="Helvetica Neue Light"/>
              </a:rPr>
              <a:t>Optionally specify value type, e.g.,</a:t>
            </a:r>
            <a:endParaRPr b="0" lang="en-US" sz="2000" spc="-1" strike="noStrike">
              <a:latin typeface="Arial"/>
            </a:endParaRPr>
          </a:p>
          <a:p>
            <a:pPr lvl="1" marL="685800" indent="-279360">
              <a:lnSpc>
                <a:spcPct val="115000"/>
              </a:lnSpc>
              <a:buClr>
                <a:srgbClr val="000000"/>
              </a:buClr>
              <a:buFont typeface="Consolas"/>
              <a:buChar char="○"/>
            </a:pPr>
            <a:r>
              <a:rPr b="1" lang="en-US" sz="1800" spc="-1" strike="noStrike">
                <a:solidFill>
                  <a:srgbClr val="000000"/>
                </a:solidFill>
                <a:latin typeface="Consolas"/>
                <a:ea typeface="Consolas"/>
              </a:rPr>
              <a:t>List, Map, String</a:t>
            </a:r>
            <a:endParaRPr b="0" lang="en-US" sz="1800" spc="-1" strike="noStrike">
              <a:latin typeface="Arial"/>
            </a:endParaRPr>
          </a:p>
          <a:p>
            <a:pPr>
              <a:lnSpc>
                <a:spcPct val="115000"/>
              </a:lnSpc>
              <a:tabLst>
                <a:tab algn="l" pos="0"/>
              </a:tabLst>
            </a:pPr>
            <a:endParaRPr b="0" lang="en-US" sz="1800" spc="-1" strike="noStrike">
              <a:latin typeface="Arial"/>
            </a:endParaRPr>
          </a:p>
        </p:txBody>
      </p:sp>
      <p:sp>
        <p:nvSpPr>
          <p:cNvPr id="443" name="PlaceHolder 3"/>
          <p:cNvSpPr>
            <a:spLocks noGrp="1"/>
          </p:cNvSpPr>
          <p:nvPr>
            <p:ph type="sldNum"/>
          </p:nvPr>
        </p:nvSpPr>
        <p:spPr>
          <a:xfrm>
            <a:off x="8510760" y="4880160"/>
            <a:ext cx="624600" cy="222840"/>
          </a:xfrm>
          <a:prstGeom prst="rect">
            <a:avLst/>
          </a:prstGeom>
          <a:noFill/>
          <a:ln w="0">
            <a:noFill/>
          </a:ln>
        </p:spPr>
        <p:txBody>
          <a:bodyPr lIns="68400" rIns="68400" tIns="34200" bIns="34200" anchor="ctr">
            <a:noAutofit/>
          </a:bodyPr>
          <a:p>
            <a:pPr algn="ctr">
              <a:lnSpc>
                <a:spcPct val="100000"/>
              </a:lnSpc>
              <a:tabLst>
                <a:tab algn="l" pos="0"/>
              </a:tabLst>
            </a:pPr>
            <a:fld id="{54BA4C08-541C-46AA-8482-EAB4A8A0283C}" type="slidenum">
              <a:rPr b="0" lang="en-US" sz="1200" spc="-1" strike="noStrike">
                <a:solidFill>
                  <a:srgbClr val="ffffff"/>
                </a:solidFill>
                <a:latin typeface="Helvetica Neue Light"/>
                <a:ea typeface="Helvetica Neue Light"/>
              </a:rPr>
              <a:t>&lt;number&gt;</a:t>
            </a:fld>
            <a:endParaRPr b="0" lang="en-US" sz="1200" spc="-1" strike="noStrike">
              <a:latin typeface="Times New Roman"/>
            </a:endParaRPr>
          </a:p>
        </p:txBody>
      </p:sp>
    </p:spTree>
  </p:cSld>
  <mc:AlternateContent>
    <mc:Choice Requires="p14">
      <p:transition spd="slow" p14:dur="2000"/>
    </mc:Choice>
    <mc:Fallback>
      <p:transition spd="slow"/>
    </mc:Fallback>
  </mc:AlternateContent>
  <p:timing>
    <p:tnLst>
      <p:par>
        <p:cTn id="327" dur="indefinite" restart="never" nodeType="tmRoot">
          <p:childTnLst>
            <p:seq>
              <p:cTn id="328" dur="indefinite" nodeType="mainSeq">
                <p:childTnLst>
                  <p:par>
                    <p:cTn id="329" fill="hold">
                      <p:stCondLst>
                        <p:cond delay="indefinite"/>
                      </p:stCondLst>
                      <p:childTnLst>
                        <p:par>
                          <p:cTn id="330" fill="hold">
                            <p:stCondLst>
                              <p:cond delay="0"/>
                            </p:stCondLst>
                            <p:childTnLst>
                              <p:par>
                                <p:cTn id="331" nodeType="clickEffect" fill="hold" presetClass="entr" presetID="1">
                                  <p:stCondLst>
                                    <p:cond delay="0"/>
                                  </p:stCondLst>
                                  <p:childTnLst>
                                    <p:set>
                                      <p:cBhvr>
                                        <p:cTn id="332" dur="1" fill="hold">
                                          <p:stCondLst>
                                            <p:cond delay="0"/>
                                          </p:stCondLst>
                                        </p:cTn>
                                        <p:tgtEl>
                                          <p:spTgt spid="442">
                                            <p:txEl>
                                              <p:pRg st="0" end="0"/>
                                            </p:txEl>
                                          </p:spTgt>
                                        </p:tgtEl>
                                        <p:attrNameLst>
                                          <p:attrName>style.visibility</p:attrName>
                                        </p:attrNameLst>
                                      </p:cBhvr>
                                      <p:to>
                                        <p:strVal val="visible"/>
                                      </p:to>
                                    </p:set>
                                  </p:childTnLst>
                                </p:cTn>
                              </p:par>
                            </p:childTnLst>
                          </p:cTn>
                        </p:par>
                      </p:childTnLst>
                    </p:cTn>
                  </p:par>
                  <p:par>
                    <p:cTn id="333" fill="hold">
                      <p:stCondLst>
                        <p:cond delay="indefinite"/>
                      </p:stCondLst>
                      <p:childTnLst>
                        <p:par>
                          <p:cTn id="334" fill="hold">
                            <p:stCondLst>
                              <p:cond delay="0"/>
                            </p:stCondLst>
                            <p:childTnLst>
                              <p:par>
                                <p:cTn id="335" nodeType="clickEffect" fill="hold" presetClass="entr" presetID="1">
                                  <p:stCondLst>
                                    <p:cond delay="0"/>
                                  </p:stCondLst>
                                  <p:childTnLst>
                                    <p:set>
                                      <p:cBhvr>
                                        <p:cTn id="336" dur="1" fill="hold">
                                          <p:stCondLst>
                                            <p:cond delay="0"/>
                                          </p:stCondLst>
                                        </p:cTn>
                                        <p:tgtEl>
                                          <p:spTgt spid="442">
                                            <p:txEl>
                                              <p:pRg st="1" end="1"/>
                                            </p:txEl>
                                          </p:spTgt>
                                        </p:tgtEl>
                                        <p:attrNameLst>
                                          <p:attrName>style.visibility</p:attrName>
                                        </p:attrNameLst>
                                      </p:cBhvr>
                                      <p:to>
                                        <p:strVal val="visible"/>
                                      </p:to>
                                    </p:set>
                                  </p:childTnLst>
                                </p:cTn>
                              </p:par>
                            </p:childTnLst>
                          </p:cTn>
                        </p:par>
                      </p:childTnLst>
                    </p:cTn>
                  </p:par>
                  <p:par>
                    <p:cTn id="337" fill="hold">
                      <p:stCondLst>
                        <p:cond delay="indefinite"/>
                      </p:stCondLst>
                      <p:childTnLst>
                        <p:par>
                          <p:cTn id="338" fill="hold">
                            <p:stCondLst>
                              <p:cond delay="0"/>
                            </p:stCondLst>
                            <p:childTnLst>
                              <p:par>
                                <p:cTn id="339" nodeType="clickEffect" fill="hold" presetClass="entr" presetID="1">
                                  <p:stCondLst>
                                    <p:cond delay="0"/>
                                  </p:stCondLst>
                                  <p:childTnLst>
                                    <p:set>
                                      <p:cBhvr>
                                        <p:cTn id="340" dur="1" fill="hold">
                                          <p:stCondLst>
                                            <p:cond delay="0"/>
                                          </p:stCondLst>
                                        </p:cTn>
                                        <p:tgtEl>
                                          <p:spTgt spid="442">
                                            <p:txEl>
                                              <p:pRg st="2" end="2"/>
                                            </p:txEl>
                                          </p:spTgt>
                                        </p:tgtEl>
                                        <p:attrNameLst>
                                          <p:attrName>style.visibility</p:attrName>
                                        </p:attrNameLst>
                                      </p:cBhvr>
                                      <p:to>
                                        <p:strVal val="visible"/>
                                      </p:to>
                                    </p:set>
                                  </p:childTnLst>
                                </p:cTn>
                              </p:par>
                            </p:childTnLst>
                          </p:cTn>
                        </p:par>
                      </p:childTnLst>
                    </p:cTn>
                  </p:par>
                  <p:par>
                    <p:cTn id="341" fill="hold">
                      <p:stCondLst>
                        <p:cond delay="indefinite"/>
                      </p:stCondLst>
                      <p:childTnLst>
                        <p:par>
                          <p:cTn id="342" fill="hold">
                            <p:stCondLst>
                              <p:cond delay="0"/>
                            </p:stCondLst>
                            <p:childTnLst>
                              <p:par>
                                <p:cTn id="343" nodeType="clickEffect" fill="hold" presetClass="entr" presetID="1">
                                  <p:stCondLst>
                                    <p:cond delay="0"/>
                                  </p:stCondLst>
                                  <p:childTnLst>
                                    <p:set>
                                      <p:cBhvr>
                                        <p:cTn id="344" dur="1" fill="hold">
                                          <p:stCondLst>
                                            <p:cond delay="0"/>
                                          </p:stCondLst>
                                        </p:cTn>
                                        <p:tgtEl>
                                          <p:spTgt spid="442">
                                            <p:txEl>
                                              <p:pRg st="3" end="3"/>
                                            </p:txEl>
                                          </p:spTgt>
                                        </p:tgtEl>
                                        <p:attrNameLst>
                                          <p:attrName>style.visibility</p:attrName>
                                        </p:attrNameLst>
                                      </p:cBhvr>
                                      <p:to>
                                        <p:strVal val="visible"/>
                                      </p:to>
                                    </p:set>
                                  </p:childTnLst>
                                </p:cTn>
                              </p:par>
                            </p:childTnLst>
                          </p:cTn>
                        </p:par>
                      </p:childTnLst>
                    </p:cTn>
                  </p:par>
                  <p:par>
                    <p:cTn id="345" fill="hold">
                      <p:stCondLst>
                        <p:cond delay="indefinite"/>
                      </p:stCondLst>
                      <p:childTnLst>
                        <p:par>
                          <p:cTn id="346" fill="hold">
                            <p:stCondLst>
                              <p:cond delay="0"/>
                            </p:stCondLst>
                            <p:childTnLst>
                              <p:par>
                                <p:cTn id="347" nodeType="clickEffect" fill="hold" presetClass="entr" presetID="1">
                                  <p:stCondLst>
                                    <p:cond delay="0"/>
                                  </p:stCondLst>
                                  <p:childTnLst>
                                    <p:set>
                                      <p:cBhvr>
                                        <p:cTn id="348" dur="1" fill="hold">
                                          <p:stCondLst>
                                            <p:cond delay="0"/>
                                          </p:stCondLst>
                                        </p:cTn>
                                        <p:tgtEl>
                                          <p:spTgt spid="442">
                                            <p:txEl>
                                              <p:pRg st="4" end="4"/>
                                            </p:txEl>
                                          </p:spTgt>
                                        </p:tgtEl>
                                        <p:attrNameLst>
                                          <p:attrName>style.visibility</p:attrName>
                                        </p:attrNameLst>
                                      </p:cBhvr>
                                      <p:to>
                                        <p:strVal val="visible"/>
                                      </p:to>
                                    </p:set>
                                  </p:childTnLst>
                                </p:cTn>
                              </p:par>
                            </p:childTnLst>
                          </p:cTn>
                        </p:par>
                      </p:childTnLst>
                    </p:cTn>
                  </p:par>
                  <p:par>
                    <p:cTn id="349" fill="hold">
                      <p:stCondLst>
                        <p:cond delay="indefinite"/>
                      </p:stCondLst>
                      <p:childTnLst>
                        <p:par>
                          <p:cTn id="350" fill="hold">
                            <p:stCondLst>
                              <p:cond delay="0"/>
                            </p:stCondLst>
                            <p:childTnLst>
                              <p:par>
                                <p:cTn id="351" nodeType="clickEffect" fill="hold" presetClass="entr" presetID="1">
                                  <p:stCondLst>
                                    <p:cond delay="0"/>
                                  </p:stCondLst>
                                  <p:childTnLst>
                                    <p:set>
                                      <p:cBhvr>
                                        <p:cTn id="352" dur="1" fill="hold">
                                          <p:stCondLst>
                                            <p:cond delay="0"/>
                                          </p:stCondLst>
                                        </p:cTn>
                                        <p:tgtEl>
                                          <p:spTgt spid="442">
                                            <p:txEl>
                                              <p:pRg st="5" end="5"/>
                                            </p:txEl>
                                          </p:spTgt>
                                        </p:tgtEl>
                                        <p:attrNameLst>
                                          <p:attrName>style.visibility</p:attrName>
                                        </p:attrNameLst>
                                      </p:cBhvr>
                                      <p:to>
                                        <p:strVal val="visible"/>
                                      </p:to>
                                    </p:set>
                                  </p:childTnLst>
                                </p:cTn>
                              </p:par>
                            </p:childTnLst>
                          </p:cTn>
                        </p:par>
                      </p:childTnLst>
                    </p:cTn>
                  </p:par>
                  <p:par>
                    <p:cTn id="353" fill="hold">
                      <p:stCondLst>
                        <p:cond delay="indefinite"/>
                      </p:stCondLst>
                      <p:childTnLst>
                        <p:par>
                          <p:cTn id="354" fill="hold">
                            <p:stCondLst>
                              <p:cond delay="0"/>
                            </p:stCondLst>
                            <p:childTnLst>
                              <p:par>
                                <p:cTn id="355" nodeType="clickEffect" fill="hold" presetClass="entr" presetID="1">
                                  <p:stCondLst>
                                    <p:cond delay="0"/>
                                  </p:stCondLst>
                                  <p:childTnLst>
                                    <p:set>
                                      <p:cBhvr>
                                        <p:cTn id="356" dur="1" fill="hold">
                                          <p:stCondLst>
                                            <p:cond delay="0"/>
                                          </p:stCondLst>
                                        </p:cTn>
                                        <p:tgtEl>
                                          <p:spTgt spid="442">
                                            <p:txEl>
                                              <p:pRg st="6" end="6"/>
                                            </p:txEl>
                                          </p:spTgt>
                                        </p:tgtEl>
                                        <p:attrNameLst>
                                          <p:attrName>style.visibility</p:attrName>
                                        </p:attrNameLst>
                                      </p:cBhvr>
                                      <p:to>
                                        <p:strVal val="visible"/>
                                      </p:to>
                                    </p:set>
                                  </p:childTnLst>
                                </p:cTn>
                              </p:par>
                            </p:childTnLst>
                          </p:cTn>
                        </p:par>
                      </p:childTnLst>
                    </p:cTn>
                  </p:par>
                  <p:par>
                    <p:cTn id="357" fill="hold">
                      <p:stCondLst>
                        <p:cond delay="indefinite"/>
                      </p:stCondLst>
                      <p:childTnLst>
                        <p:par>
                          <p:cTn id="358" fill="hold">
                            <p:stCondLst>
                              <p:cond delay="0"/>
                            </p:stCondLst>
                            <p:childTnLst>
                              <p:par>
                                <p:cTn id="359" nodeType="clickEffect" fill="hold" presetClass="entr" presetID="1">
                                  <p:stCondLst>
                                    <p:cond delay="0"/>
                                  </p:stCondLst>
                                  <p:childTnLst>
                                    <p:set>
                                      <p:cBhvr>
                                        <p:cTn id="360" dur="1" fill="hold">
                                          <p:stCondLst>
                                            <p:cond delay="0"/>
                                          </p:stCondLst>
                                        </p:cTn>
                                        <p:tgtEl>
                                          <p:spTgt spid="442">
                                            <p:txEl>
                                              <p:pRg st="7" end="7"/>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4" name="PlaceHolder 1"/>
          <p:cNvSpPr>
            <a:spLocks noGrp="1"/>
          </p:cNvSpPr>
          <p:nvPr>
            <p:ph type="title"/>
          </p:nvPr>
        </p:nvSpPr>
        <p:spPr>
          <a:xfrm>
            <a:off x="720000" y="220320"/>
            <a:ext cx="8422920" cy="680040"/>
          </a:xfrm>
          <a:prstGeom prst="rect">
            <a:avLst/>
          </a:prstGeom>
          <a:noFill/>
          <a:ln w="0">
            <a:noFill/>
          </a:ln>
        </p:spPr>
        <p:txBody>
          <a:bodyPr lIns="68400" rIns="68400" tIns="34200" bIns="34200" anchor="ctr">
            <a:noAutofit/>
          </a:bodyPr>
          <a:p>
            <a:pPr>
              <a:lnSpc>
                <a:spcPct val="90000"/>
              </a:lnSpc>
              <a:tabLst>
                <a:tab algn="l" pos="0"/>
              </a:tabLst>
            </a:pPr>
            <a:r>
              <a:rPr b="1" lang="en-US" sz="2400" spc="-1" strike="noStrike">
                <a:solidFill>
                  <a:srgbClr val="233445"/>
                </a:solidFill>
                <a:latin typeface="Helvetica Neue"/>
                <a:ea typeface="Helvetica Neue"/>
              </a:rPr>
              <a:t>Example Variable Definition</a:t>
            </a:r>
            <a:endParaRPr b="0" lang="en-US" sz="2400" spc="-1" strike="noStrike">
              <a:latin typeface="Arial"/>
            </a:endParaRPr>
          </a:p>
        </p:txBody>
      </p:sp>
      <p:sp>
        <p:nvSpPr>
          <p:cNvPr id="445" name="PlaceHolder 2"/>
          <p:cNvSpPr>
            <a:spLocks noGrp="1"/>
          </p:cNvSpPr>
          <p:nvPr>
            <p:ph type="sldNum"/>
          </p:nvPr>
        </p:nvSpPr>
        <p:spPr>
          <a:xfrm>
            <a:off x="8510760" y="4880160"/>
            <a:ext cx="624600" cy="222840"/>
          </a:xfrm>
          <a:prstGeom prst="rect">
            <a:avLst/>
          </a:prstGeom>
          <a:noFill/>
          <a:ln w="0">
            <a:noFill/>
          </a:ln>
        </p:spPr>
        <p:txBody>
          <a:bodyPr lIns="68400" rIns="68400" tIns="34200" bIns="34200" anchor="ctr">
            <a:noAutofit/>
          </a:bodyPr>
          <a:p>
            <a:pPr algn="ctr">
              <a:lnSpc>
                <a:spcPct val="100000"/>
              </a:lnSpc>
              <a:tabLst>
                <a:tab algn="l" pos="0"/>
              </a:tabLst>
            </a:pPr>
            <a:fld id="{C353C571-CD5B-41B3-9029-D051A0D2301A}" type="slidenum">
              <a:rPr b="0" lang="en-US" sz="1200" spc="-1" strike="noStrike">
                <a:solidFill>
                  <a:srgbClr val="ffffff"/>
                </a:solidFill>
                <a:latin typeface="Helvetica Neue Light"/>
                <a:ea typeface="Helvetica Neue Light"/>
              </a:rPr>
              <a:t>&lt;number&gt;</a:t>
            </a:fld>
            <a:endParaRPr b="0" lang="en-US" sz="1200" spc="-1" strike="noStrike">
              <a:latin typeface="Times New Roman"/>
            </a:endParaRPr>
          </a:p>
        </p:txBody>
      </p:sp>
      <p:sp>
        <p:nvSpPr>
          <p:cNvPr id="446" name="PlaceHolder 3"/>
          <p:cNvSpPr>
            <a:spLocks noGrp="1"/>
          </p:cNvSpPr>
          <p:nvPr>
            <p:ph/>
          </p:nvPr>
        </p:nvSpPr>
        <p:spPr>
          <a:xfrm>
            <a:off x="0" y="924120"/>
            <a:ext cx="9142920" cy="3978000"/>
          </a:xfrm>
          <a:prstGeom prst="rect">
            <a:avLst/>
          </a:prstGeom>
          <a:solidFill>
            <a:srgbClr val="000000"/>
          </a:solidFill>
          <a:ln w="0">
            <a:noFill/>
          </a:ln>
        </p:spPr>
        <p:txBody>
          <a:bodyPr lIns="343080" rIns="343080" tIns="308520" bIns="308520" anchor="t">
            <a:noAutofit/>
          </a:bodyPr>
          <a:p>
            <a:pPr>
              <a:lnSpc>
                <a:spcPct val="90000"/>
              </a:lnSpc>
              <a:tabLst>
                <a:tab algn="l" pos="0"/>
              </a:tabLst>
            </a:pPr>
            <a:r>
              <a:rPr b="1" lang="en-US" sz="2700" spc="-1" strike="noStrike">
                <a:solidFill>
                  <a:srgbClr val="ff9900"/>
                </a:solidFill>
                <a:latin typeface="Courier New"/>
                <a:ea typeface="Courier New"/>
              </a:rPr>
              <a:t>variable</a:t>
            </a:r>
            <a:r>
              <a:rPr b="1" lang="en-US" sz="2700" spc="-1" strike="noStrike">
                <a:solidFill>
                  <a:srgbClr val="ffffff"/>
                </a:solidFill>
                <a:latin typeface="Courier New"/>
                <a:ea typeface="Courier New"/>
              </a:rPr>
              <a:t> </a:t>
            </a:r>
            <a:r>
              <a:rPr b="1" lang="en-US" sz="2700" spc="-1" strike="noStrike">
                <a:solidFill>
                  <a:srgbClr val="6fa8dc"/>
                </a:solidFill>
                <a:latin typeface="Courier New"/>
                <a:ea typeface="Courier New"/>
              </a:rPr>
              <a:t>“instance_size”</a:t>
            </a:r>
            <a:r>
              <a:rPr b="1" lang="en-US" sz="2700" spc="-1" strike="noStrike">
                <a:solidFill>
                  <a:srgbClr val="ffffff"/>
                </a:solidFill>
                <a:latin typeface="Courier New"/>
                <a:ea typeface="Courier New"/>
              </a:rPr>
              <a:t> </a:t>
            </a:r>
            <a:r>
              <a:rPr b="1" lang="en-US" sz="2700" spc="-1" strike="noStrike">
                <a:solidFill>
                  <a:srgbClr val="c9daf8"/>
                </a:solidFill>
                <a:latin typeface="Courier New"/>
                <a:ea typeface="Courier New"/>
              </a:rPr>
              <a:t>{</a:t>
            </a:r>
            <a:endParaRPr b="0" lang="en-US" sz="2700" spc="-1" strike="noStrike">
              <a:latin typeface="Arial"/>
            </a:endParaRPr>
          </a:p>
          <a:p>
            <a:pPr>
              <a:lnSpc>
                <a:spcPct val="90000"/>
              </a:lnSpc>
              <a:tabLst>
                <a:tab algn="l" pos="0"/>
              </a:tabLst>
            </a:pPr>
            <a:r>
              <a:rPr b="1" lang="en-US" sz="2700" spc="-1" strike="noStrike">
                <a:solidFill>
                  <a:srgbClr val="c9daf8"/>
                </a:solidFill>
                <a:latin typeface="Courier New"/>
                <a:ea typeface="Courier New"/>
              </a:rPr>
              <a:t>  </a:t>
            </a:r>
            <a:r>
              <a:rPr b="1" lang="en-US" sz="2700" spc="-1" strike="noStrike">
                <a:solidFill>
                  <a:srgbClr val="8e7cc3"/>
                </a:solidFill>
                <a:latin typeface="Courier New"/>
                <a:ea typeface="Courier New"/>
              </a:rPr>
              <a:t>default</a:t>
            </a:r>
            <a:r>
              <a:rPr b="1" lang="en-US" sz="2700" spc="-1" strike="noStrike">
                <a:solidFill>
                  <a:srgbClr val="c9daf8"/>
                </a:solidFill>
                <a:latin typeface="Courier New"/>
                <a:ea typeface="Courier New"/>
              </a:rPr>
              <a:t>     = </a:t>
            </a:r>
            <a:r>
              <a:rPr b="1" lang="en-US" sz="2700" spc="-1" strike="noStrike">
                <a:solidFill>
                  <a:srgbClr val="6aa84f"/>
                </a:solidFill>
                <a:latin typeface="Courier New"/>
                <a:ea typeface="Courier New"/>
              </a:rPr>
              <a:t>“t2.micro”</a:t>
            </a:r>
            <a:endParaRPr b="0" lang="en-US" sz="2700" spc="-1" strike="noStrike">
              <a:latin typeface="Arial"/>
            </a:endParaRPr>
          </a:p>
          <a:p>
            <a:pPr>
              <a:lnSpc>
                <a:spcPct val="90000"/>
              </a:lnSpc>
              <a:tabLst>
                <a:tab algn="l" pos="0"/>
              </a:tabLst>
            </a:pPr>
            <a:r>
              <a:rPr b="1" lang="en-US" sz="2700" spc="-1" strike="noStrike">
                <a:solidFill>
                  <a:srgbClr val="c9daf8"/>
                </a:solidFill>
                <a:latin typeface="Courier New"/>
                <a:ea typeface="Courier New"/>
              </a:rPr>
              <a:t>  </a:t>
            </a:r>
            <a:r>
              <a:rPr b="1" lang="en-US" sz="2700" spc="-1" strike="noStrike">
                <a:solidFill>
                  <a:srgbClr val="8e7cc3"/>
                </a:solidFill>
                <a:latin typeface="Courier New"/>
                <a:ea typeface="Courier New"/>
              </a:rPr>
              <a:t>type</a:t>
            </a:r>
            <a:r>
              <a:rPr b="1" lang="en-US" sz="2700" spc="-1" strike="noStrike">
                <a:solidFill>
                  <a:srgbClr val="c9daf8"/>
                </a:solidFill>
                <a:latin typeface="Courier New"/>
                <a:ea typeface="Courier New"/>
              </a:rPr>
              <a:t>        = </a:t>
            </a:r>
            <a:r>
              <a:rPr b="1" lang="en-US" sz="2700" spc="-1" strike="noStrike">
                <a:solidFill>
                  <a:srgbClr val="6aa84f"/>
                </a:solidFill>
                <a:latin typeface="Courier New"/>
                <a:ea typeface="Courier New"/>
              </a:rPr>
              <a:t>string</a:t>
            </a:r>
            <a:endParaRPr b="0" lang="en-US" sz="2700" spc="-1" strike="noStrike">
              <a:latin typeface="Arial"/>
            </a:endParaRPr>
          </a:p>
          <a:p>
            <a:pPr>
              <a:lnSpc>
                <a:spcPct val="90000"/>
              </a:lnSpc>
              <a:tabLst>
                <a:tab algn="l" pos="0"/>
              </a:tabLst>
            </a:pPr>
            <a:r>
              <a:rPr b="1" lang="en-US" sz="2700" spc="-1" strike="noStrike">
                <a:solidFill>
                  <a:srgbClr val="6aa84f"/>
                </a:solidFill>
                <a:latin typeface="Courier New"/>
                <a:ea typeface="Courier New"/>
              </a:rPr>
              <a:t>  </a:t>
            </a:r>
            <a:r>
              <a:rPr b="1" lang="en-US" sz="2700" spc="-1" strike="noStrike">
                <a:solidFill>
                  <a:srgbClr val="8e7cc3"/>
                </a:solidFill>
                <a:latin typeface="Courier New"/>
                <a:ea typeface="Courier New"/>
              </a:rPr>
              <a:t>description </a:t>
            </a:r>
            <a:r>
              <a:rPr b="1" lang="en-US" sz="2700" spc="-1" strike="noStrike">
                <a:solidFill>
                  <a:srgbClr val="c9daf8"/>
                </a:solidFill>
                <a:latin typeface="Courier New"/>
                <a:ea typeface="Courier New"/>
              </a:rPr>
              <a:t>= </a:t>
            </a:r>
            <a:r>
              <a:rPr b="1" lang="en-US" sz="2700" spc="-1" strike="noStrike">
                <a:solidFill>
                  <a:srgbClr val="6aa84f"/>
                </a:solidFill>
                <a:latin typeface="Courier New"/>
                <a:ea typeface="Courier New"/>
              </a:rPr>
              <a:t>“Size of EC2 instance”</a:t>
            </a:r>
            <a:endParaRPr b="0" lang="en-US" sz="2700" spc="-1" strike="noStrike">
              <a:latin typeface="Arial"/>
            </a:endParaRPr>
          </a:p>
          <a:p>
            <a:pPr>
              <a:lnSpc>
                <a:spcPct val="90000"/>
              </a:lnSpc>
              <a:tabLst>
                <a:tab algn="l" pos="0"/>
              </a:tabLst>
            </a:pPr>
            <a:r>
              <a:rPr b="1" lang="en-US" sz="2700" spc="-1" strike="noStrike">
                <a:solidFill>
                  <a:srgbClr val="c9daf8"/>
                </a:solidFill>
                <a:latin typeface="Courier New"/>
                <a:ea typeface="Courier New"/>
              </a:rPr>
              <a:t>}</a:t>
            </a:r>
            <a:endParaRPr b="0" lang="en-US" sz="2700" spc="-1" strike="noStrike">
              <a:latin typeface="Arial"/>
            </a:endParaRPr>
          </a:p>
        </p:txBody>
      </p:sp>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7" name="PlaceHolder 1"/>
          <p:cNvSpPr>
            <a:spLocks noGrp="1"/>
          </p:cNvSpPr>
          <p:nvPr>
            <p:ph type="title"/>
          </p:nvPr>
        </p:nvSpPr>
        <p:spPr>
          <a:xfrm>
            <a:off x="720000" y="220320"/>
            <a:ext cx="8422920" cy="680040"/>
          </a:xfrm>
          <a:prstGeom prst="rect">
            <a:avLst/>
          </a:prstGeom>
          <a:noFill/>
          <a:ln w="0">
            <a:noFill/>
          </a:ln>
        </p:spPr>
        <p:txBody>
          <a:bodyPr lIns="68400" rIns="68400" tIns="34200" bIns="34200" anchor="ctr">
            <a:noAutofit/>
          </a:bodyPr>
          <a:p>
            <a:pPr>
              <a:lnSpc>
                <a:spcPct val="90000"/>
              </a:lnSpc>
              <a:tabLst>
                <a:tab algn="l" pos="0"/>
              </a:tabLst>
            </a:pPr>
            <a:r>
              <a:rPr b="1" lang="en-US" sz="2400" spc="-1" strike="noStrike">
                <a:solidFill>
                  <a:srgbClr val="233445"/>
                </a:solidFill>
                <a:latin typeface="Helvetica Neue"/>
                <a:ea typeface="Helvetica Neue"/>
              </a:rPr>
              <a:t>Locals</a:t>
            </a:r>
            <a:endParaRPr b="0" lang="en-US" sz="2400" spc="-1" strike="noStrike">
              <a:latin typeface="Arial"/>
            </a:endParaRPr>
          </a:p>
        </p:txBody>
      </p:sp>
      <p:sp>
        <p:nvSpPr>
          <p:cNvPr id="448" name="PlaceHolder 2"/>
          <p:cNvSpPr>
            <a:spLocks noGrp="1"/>
          </p:cNvSpPr>
          <p:nvPr>
            <p:ph/>
          </p:nvPr>
        </p:nvSpPr>
        <p:spPr>
          <a:xfrm>
            <a:off x="626760" y="1111320"/>
            <a:ext cx="7882920" cy="3508920"/>
          </a:xfrm>
          <a:prstGeom prst="rect">
            <a:avLst/>
          </a:prstGeom>
          <a:noFill/>
          <a:ln w="0">
            <a:noFill/>
          </a:ln>
        </p:spPr>
        <p:txBody>
          <a:bodyPr lIns="67680" rIns="68400" tIns="35280" bIns="34200" anchor="t">
            <a:noAutofit/>
          </a:bodyPr>
          <a:p>
            <a:pPr marL="343080" indent="-291960">
              <a:lnSpc>
                <a:spcPct val="115000"/>
              </a:lnSpc>
              <a:buClr>
                <a:srgbClr val="000000"/>
              </a:buClr>
              <a:buFont typeface="Helvetica Neue Light"/>
              <a:buChar char="●"/>
            </a:pPr>
            <a:r>
              <a:rPr b="0" lang="en-US" sz="2000" spc="-1" strike="noStrike">
                <a:solidFill>
                  <a:srgbClr val="000000"/>
                </a:solidFill>
                <a:latin typeface="Helvetica Neue Light"/>
                <a:ea typeface="Helvetica Neue Light"/>
              </a:rPr>
              <a:t>Mutable values that allow for interpolation and inference</a:t>
            </a:r>
            <a:endParaRPr b="0" lang="en-US" sz="2000" spc="-1" strike="noStrike">
              <a:latin typeface="Arial"/>
            </a:endParaRPr>
          </a:p>
          <a:p>
            <a:pPr marL="343080">
              <a:lnSpc>
                <a:spcPct val="115000"/>
              </a:lnSpc>
              <a:tabLst>
                <a:tab algn="l" pos="0"/>
              </a:tabLst>
            </a:pPr>
            <a:endParaRPr b="0" lang="en-US" sz="2000" spc="-1" strike="noStrike">
              <a:latin typeface="Arial"/>
            </a:endParaRPr>
          </a:p>
          <a:p>
            <a:pPr marL="343080" indent="-291960">
              <a:lnSpc>
                <a:spcPct val="115000"/>
              </a:lnSpc>
              <a:buClr>
                <a:srgbClr val="000000"/>
              </a:buClr>
              <a:buFont typeface="Helvetica Neue Light"/>
              <a:buChar char="●"/>
              <a:tabLst>
                <a:tab algn="l" pos="0"/>
              </a:tabLst>
            </a:pPr>
            <a:r>
              <a:rPr b="1" lang="en-US" sz="2000" spc="-1" strike="noStrike">
                <a:solidFill>
                  <a:srgbClr val="000000"/>
                </a:solidFill>
                <a:latin typeface="Helvetica Neue"/>
                <a:ea typeface="Helvetica Neue"/>
              </a:rPr>
              <a:t>CAN</a:t>
            </a:r>
            <a:r>
              <a:rPr b="0" lang="en-US" sz="2000" spc="-1" strike="noStrike">
                <a:solidFill>
                  <a:srgbClr val="000000"/>
                </a:solidFill>
                <a:latin typeface="Helvetica Neue Light"/>
                <a:ea typeface="Helvetica Neue Light"/>
              </a:rPr>
              <a:t> reference variables and other locals</a:t>
            </a:r>
            <a:endParaRPr b="0" lang="en-US" sz="2000" spc="-1" strike="noStrike">
              <a:latin typeface="Arial"/>
            </a:endParaRPr>
          </a:p>
          <a:p>
            <a:pPr>
              <a:lnSpc>
                <a:spcPct val="115000"/>
              </a:lnSpc>
              <a:tabLst>
                <a:tab algn="l" pos="0"/>
              </a:tabLst>
            </a:pPr>
            <a:endParaRPr b="0" lang="en-US" sz="2000" spc="-1" strike="noStrike">
              <a:latin typeface="Arial"/>
            </a:endParaRPr>
          </a:p>
          <a:p>
            <a:pPr marL="343080" indent="-291960">
              <a:lnSpc>
                <a:spcPct val="115000"/>
              </a:lnSpc>
              <a:buClr>
                <a:srgbClr val="000000"/>
              </a:buClr>
              <a:buFont typeface="Helvetica Neue Light"/>
              <a:buChar char="●"/>
              <a:tabLst>
                <a:tab algn="l" pos="0"/>
              </a:tabLst>
            </a:pPr>
            <a:r>
              <a:rPr b="1" lang="en-US" sz="2000" spc="-1" strike="noStrike">
                <a:solidFill>
                  <a:srgbClr val="000000"/>
                </a:solidFill>
                <a:latin typeface="Helvetica Neue"/>
                <a:ea typeface="Helvetica Neue"/>
              </a:rPr>
              <a:t>CAN’T</a:t>
            </a:r>
            <a:r>
              <a:rPr b="0" lang="en-US" sz="2000" spc="-1" strike="noStrike">
                <a:solidFill>
                  <a:srgbClr val="000000"/>
                </a:solidFill>
                <a:latin typeface="Helvetica Neue Light"/>
                <a:ea typeface="Helvetica Neue Light"/>
              </a:rPr>
              <a:t> be set via arguments from the command line</a:t>
            </a:r>
            <a:endParaRPr b="0" lang="en-US" sz="2000" spc="-1" strike="noStrike">
              <a:latin typeface="Arial"/>
            </a:endParaRPr>
          </a:p>
          <a:p>
            <a:pPr marL="343080">
              <a:lnSpc>
                <a:spcPct val="115000"/>
              </a:lnSpc>
              <a:tabLst>
                <a:tab algn="l" pos="0"/>
              </a:tabLst>
            </a:pPr>
            <a:endParaRPr b="0" lang="en-US" sz="2000" spc="-1" strike="noStrike">
              <a:latin typeface="Arial"/>
            </a:endParaRPr>
          </a:p>
          <a:p>
            <a:pPr marL="343080" indent="-291960">
              <a:lnSpc>
                <a:spcPct val="115000"/>
              </a:lnSpc>
              <a:buClr>
                <a:srgbClr val="000000"/>
              </a:buClr>
              <a:buFont typeface="Helvetica Neue Light"/>
              <a:buChar char="●"/>
              <a:tabLst>
                <a:tab algn="l" pos="0"/>
              </a:tabLst>
            </a:pPr>
            <a:r>
              <a:rPr b="0" lang="en-US" sz="2000" spc="-1" strike="noStrike">
                <a:solidFill>
                  <a:srgbClr val="000000"/>
                </a:solidFill>
                <a:latin typeface="Helvetica Neue Light"/>
                <a:ea typeface="Helvetica Neue Light"/>
              </a:rPr>
              <a:t>Use them when a value is used in many places in your code and that value is likely to change</a:t>
            </a:r>
            <a:endParaRPr b="0" lang="en-US" sz="2000" spc="-1" strike="noStrike">
              <a:latin typeface="Arial"/>
            </a:endParaRPr>
          </a:p>
          <a:p>
            <a:pPr marL="343080">
              <a:lnSpc>
                <a:spcPct val="115000"/>
              </a:lnSpc>
              <a:tabLst>
                <a:tab algn="l" pos="0"/>
              </a:tabLst>
            </a:pPr>
            <a:endParaRPr b="0" lang="en-US" sz="2000" spc="-1" strike="noStrike">
              <a:latin typeface="Arial"/>
            </a:endParaRPr>
          </a:p>
          <a:p>
            <a:pPr marL="343080" indent="-291960">
              <a:lnSpc>
                <a:spcPct val="115000"/>
              </a:lnSpc>
              <a:buClr>
                <a:srgbClr val="000000"/>
              </a:buClr>
              <a:buFont typeface="Helvetica Neue Light"/>
              <a:buChar char="●"/>
              <a:tabLst>
                <a:tab algn="l" pos="0"/>
              </a:tabLst>
            </a:pPr>
            <a:r>
              <a:rPr b="0" lang="en-US" sz="2000" spc="-1" strike="noStrike">
                <a:solidFill>
                  <a:srgbClr val="000000"/>
                </a:solidFill>
                <a:latin typeface="Helvetica Neue Light"/>
                <a:ea typeface="Helvetica Neue Light"/>
              </a:rPr>
              <a:t>Don’t overuse them or your code can be difficult to read</a:t>
            </a:r>
            <a:endParaRPr b="0" lang="en-US" sz="2000" spc="-1" strike="noStrike">
              <a:latin typeface="Arial"/>
            </a:endParaRPr>
          </a:p>
        </p:txBody>
      </p:sp>
      <p:sp>
        <p:nvSpPr>
          <p:cNvPr id="449" name="PlaceHolder 3"/>
          <p:cNvSpPr>
            <a:spLocks noGrp="1"/>
          </p:cNvSpPr>
          <p:nvPr>
            <p:ph type="sldNum"/>
          </p:nvPr>
        </p:nvSpPr>
        <p:spPr>
          <a:xfrm>
            <a:off x="8510760" y="4880160"/>
            <a:ext cx="624600" cy="222840"/>
          </a:xfrm>
          <a:prstGeom prst="rect">
            <a:avLst/>
          </a:prstGeom>
          <a:noFill/>
          <a:ln w="0">
            <a:noFill/>
          </a:ln>
        </p:spPr>
        <p:txBody>
          <a:bodyPr lIns="68400" rIns="68400" tIns="34200" bIns="34200" anchor="ctr">
            <a:noAutofit/>
          </a:bodyPr>
          <a:p>
            <a:pPr algn="ctr">
              <a:lnSpc>
                <a:spcPct val="100000"/>
              </a:lnSpc>
              <a:tabLst>
                <a:tab algn="l" pos="0"/>
              </a:tabLst>
            </a:pPr>
            <a:fld id="{FCB384DE-322F-42A1-B121-83F2D480998F}" type="slidenum">
              <a:rPr b="0" lang="en-US" sz="1200" spc="-1" strike="noStrike">
                <a:solidFill>
                  <a:srgbClr val="ffffff"/>
                </a:solidFill>
                <a:latin typeface="Helvetica Neue Light"/>
                <a:ea typeface="Helvetica Neue Light"/>
              </a:rPr>
              <a:t>&lt;number&gt;</a:t>
            </a:fld>
            <a:endParaRPr b="0" lang="en-US" sz="1200" spc="-1" strike="noStrike">
              <a:latin typeface="Times New Roman"/>
            </a:endParaRPr>
          </a:p>
        </p:txBody>
      </p:sp>
    </p:spTree>
  </p:cSld>
  <mc:AlternateContent>
    <mc:Choice Requires="p14">
      <p:transition spd="slow" p14:dur="2000"/>
    </mc:Choice>
    <mc:Fallback>
      <p:transition spd="slow"/>
    </mc:Fallback>
  </mc:AlternateContent>
  <p:timing>
    <p:tnLst>
      <p:par>
        <p:cTn id="361" dur="indefinite" restart="never" nodeType="tmRoot">
          <p:childTnLst>
            <p:seq>
              <p:cTn id="362" dur="indefinite" nodeType="mainSeq">
                <p:childTnLst>
                  <p:par>
                    <p:cTn id="363" fill="hold">
                      <p:stCondLst>
                        <p:cond delay="indefinite"/>
                      </p:stCondLst>
                      <p:childTnLst>
                        <p:par>
                          <p:cTn id="364" fill="hold">
                            <p:stCondLst>
                              <p:cond delay="0"/>
                            </p:stCondLst>
                            <p:childTnLst>
                              <p:par>
                                <p:cTn id="365" nodeType="clickEffect" fill="hold" presetClass="entr" presetID="1">
                                  <p:stCondLst>
                                    <p:cond delay="0"/>
                                  </p:stCondLst>
                                  <p:childTnLst>
                                    <p:set>
                                      <p:cBhvr>
                                        <p:cTn id="366" dur="1" fill="hold">
                                          <p:stCondLst>
                                            <p:cond delay="0"/>
                                          </p:stCondLst>
                                        </p:cTn>
                                        <p:tgtEl>
                                          <p:spTgt spid="448">
                                            <p:txEl>
                                              <p:pRg st="0" end="0"/>
                                            </p:txEl>
                                          </p:spTgt>
                                        </p:tgtEl>
                                        <p:attrNameLst>
                                          <p:attrName>style.visibility</p:attrName>
                                        </p:attrNameLst>
                                      </p:cBhvr>
                                      <p:to>
                                        <p:strVal val="visible"/>
                                      </p:to>
                                    </p:set>
                                  </p:childTnLst>
                                </p:cTn>
                              </p:par>
                            </p:childTnLst>
                          </p:cTn>
                        </p:par>
                      </p:childTnLst>
                    </p:cTn>
                  </p:par>
                  <p:par>
                    <p:cTn id="367" fill="hold">
                      <p:stCondLst>
                        <p:cond delay="indefinite"/>
                      </p:stCondLst>
                      <p:childTnLst>
                        <p:par>
                          <p:cTn id="368" fill="hold">
                            <p:stCondLst>
                              <p:cond delay="0"/>
                            </p:stCondLst>
                            <p:childTnLst>
                              <p:par>
                                <p:cTn id="369" nodeType="clickEffect" fill="hold" presetClass="entr" presetID="1">
                                  <p:stCondLst>
                                    <p:cond delay="0"/>
                                  </p:stCondLst>
                                  <p:childTnLst>
                                    <p:set>
                                      <p:cBhvr>
                                        <p:cTn id="370" dur="1" fill="hold">
                                          <p:stCondLst>
                                            <p:cond delay="0"/>
                                          </p:stCondLst>
                                        </p:cTn>
                                        <p:tgtEl>
                                          <p:spTgt spid="448">
                                            <p:txEl>
                                              <p:pRg st="2" end="2"/>
                                            </p:txEl>
                                          </p:spTgt>
                                        </p:tgtEl>
                                        <p:attrNameLst>
                                          <p:attrName>style.visibility</p:attrName>
                                        </p:attrNameLst>
                                      </p:cBhvr>
                                      <p:to>
                                        <p:strVal val="visible"/>
                                      </p:to>
                                    </p:set>
                                  </p:childTnLst>
                                </p:cTn>
                              </p:par>
                            </p:childTnLst>
                          </p:cTn>
                        </p:par>
                      </p:childTnLst>
                    </p:cTn>
                  </p:par>
                  <p:par>
                    <p:cTn id="371" fill="hold">
                      <p:stCondLst>
                        <p:cond delay="indefinite"/>
                      </p:stCondLst>
                      <p:childTnLst>
                        <p:par>
                          <p:cTn id="372" fill="hold">
                            <p:stCondLst>
                              <p:cond delay="0"/>
                            </p:stCondLst>
                            <p:childTnLst>
                              <p:par>
                                <p:cTn id="373" nodeType="clickEffect" fill="hold" presetClass="entr" presetID="1">
                                  <p:stCondLst>
                                    <p:cond delay="0"/>
                                  </p:stCondLst>
                                  <p:childTnLst>
                                    <p:set>
                                      <p:cBhvr>
                                        <p:cTn id="374" dur="1" fill="hold">
                                          <p:stCondLst>
                                            <p:cond delay="0"/>
                                          </p:stCondLst>
                                        </p:cTn>
                                        <p:tgtEl>
                                          <p:spTgt spid="448">
                                            <p:txEl>
                                              <p:pRg st="4" end="4"/>
                                            </p:txEl>
                                          </p:spTgt>
                                        </p:tgtEl>
                                        <p:attrNameLst>
                                          <p:attrName>style.visibility</p:attrName>
                                        </p:attrNameLst>
                                      </p:cBhvr>
                                      <p:to>
                                        <p:strVal val="visible"/>
                                      </p:to>
                                    </p:set>
                                  </p:childTnLst>
                                </p:cTn>
                              </p:par>
                            </p:childTnLst>
                          </p:cTn>
                        </p:par>
                      </p:childTnLst>
                    </p:cTn>
                  </p:par>
                  <p:par>
                    <p:cTn id="375" fill="hold">
                      <p:stCondLst>
                        <p:cond delay="indefinite"/>
                      </p:stCondLst>
                      <p:childTnLst>
                        <p:par>
                          <p:cTn id="376" fill="hold">
                            <p:stCondLst>
                              <p:cond delay="0"/>
                            </p:stCondLst>
                            <p:childTnLst>
                              <p:par>
                                <p:cTn id="377" nodeType="clickEffect" fill="hold" presetClass="entr" presetID="1">
                                  <p:stCondLst>
                                    <p:cond delay="0"/>
                                  </p:stCondLst>
                                  <p:childTnLst>
                                    <p:set>
                                      <p:cBhvr>
                                        <p:cTn id="378" dur="1" fill="hold">
                                          <p:stCondLst>
                                            <p:cond delay="0"/>
                                          </p:stCondLst>
                                        </p:cTn>
                                        <p:tgtEl>
                                          <p:spTgt spid="448">
                                            <p:txEl>
                                              <p:pRg st="6" end="6"/>
                                            </p:txEl>
                                          </p:spTgt>
                                        </p:tgtEl>
                                        <p:attrNameLst>
                                          <p:attrName>style.visibility</p:attrName>
                                        </p:attrNameLst>
                                      </p:cBhvr>
                                      <p:to>
                                        <p:strVal val="visible"/>
                                      </p:to>
                                    </p:set>
                                  </p:childTnLst>
                                </p:cTn>
                              </p:par>
                            </p:childTnLst>
                          </p:cTn>
                        </p:par>
                      </p:childTnLst>
                    </p:cTn>
                  </p:par>
                  <p:par>
                    <p:cTn id="379" fill="hold">
                      <p:stCondLst>
                        <p:cond delay="indefinite"/>
                      </p:stCondLst>
                      <p:childTnLst>
                        <p:par>
                          <p:cTn id="380" fill="hold">
                            <p:stCondLst>
                              <p:cond delay="0"/>
                            </p:stCondLst>
                            <p:childTnLst>
                              <p:par>
                                <p:cTn id="381" nodeType="clickEffect" fill="hold" presetClass="entr" presetID="1">
                                  <p:stCondLst>
                                    <p:cond delay="0"/>
                                  </p:stCondLst>
                                  <p:childTnLst>
                                    <p:set>
                                      <p:cBhvr>
                                        <p:cTn id="382" dur="1" fill="hold">
                                          <p:stCondLst>
                                            <p:cond delay="0"/>
                                          </p:stCondLst>
                                        </p:cTn>
                                        <p:tgtEl>
                                          <p:spTgt spid="448">
                                            <p:txEl>
                                              <p:pRg st="8" end="8"/>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0" name="PlaceHolder 1"/>
          <p:cNvSpPr>
            <a:spLocks noGrp="1"/>
          </p:cNvSpPr>
          <p:nvPr>
            <p:ph type="title"/>
          </p:nvPr>
        </p:nvSpPr>
        <p:spPr>
          <a:xfrm>
            <a:off x="720000" y="220320"/>
            <a:ext cx="8422920" cy="680040"/>
          </a:xfrm>
          <a:prstGeom prst="rect">
            <a:avLst/>
          </a:prstGeom>
          <a:noFill/>
          <a:ln w="0">
            <a:noFill/>
          </a:ln>
        </p:spPr>
        <p:txBody>
          <a:bodyPr lIns="68400" rIns="68400" tIns="34200" bIns="34200" anchor="ctr">
            <a:noAutofit/>
          </a:bodyPr>
          <a:p>
            <a:pPr>
              <a:lnSpc>
                <a:spcPct val="90000"/>
              </a:lnSpc>
              <a:tabLst>
                <a:tab algn="l" pos="0"/>
              </a:tabLst>
            </a:pPr>
            <a:r>
              <a:rPr b="1" lang="en-US" sz="2400" spc="-1" strike="noStrike">
                <a:solidFill>
                  <a:srgbClr val="233445"/>
                </a:solidFill>
                <a:latin typeface="Helvetica Neue"/>
                <a:ea typeface="Helvetica Neue"/>
              </a:rPr>
              <a:t>Local Definitions</a:t>
            </a:r>
            <a:endParaRPr b="0" lang="en-US" sz="2400" spc="-1" strike="noStrike">
              <a:latin typeface="Arial"/>
            </a:endParaRPr>
          </a:p>
        </p:txBody>
      </p:sp>
      <p:sp>
        <p:nvSpPr>
          <p:cNvPr id="451" name="PlaceHolder 2"/>
          <p:cNvSpPr>
            <a:spLocks noGrp="1"/>
          </p:cNvSpPr>
          <p:nvPr>
            <p:ph type="sldNum"/>
          </p:nvPr>
        </p:nvSpPr>
        <p:spPr>
          <a:xfrm>
            <a:off x="8510760" y="4880160"/>
            <a:ext cx="624600" cy="222840"/>
          </a:xfrm>
          <a:prstGeom prst="rect">
            <a:avLst/>
          </a:prstGeom>
          <a:noFill/>
          <a:ln w="0">
            <a:noFill/>
          </a:ln>
        </p:spPr>
        <p:txBody>
          <a:bodyPr lIns="68400" rIns="68400" tIns="34200" bIns="34200" anchor="ctr">
            <a:noAutofit/>
          </a:bodyPr>
          <a:p>
            <a:pPr algn="ctr">
              <a:lnSpc>
                <a:spcPct val="100000"/>
              </a:lnSpc>
              <a:tabLst>
                <a:tab algn="l" pos="0"/>
              </a:tabLst>
            </a:pPr>
            <a:fld id="{63ED7695-3498-402C-8318-2FB57AE4C7FE}" type="slidenum">
              <a:rPr b="0" lang="en-US" sz="1200" spc="-1" strike="noStrike">
                <a:solidFill>
                  <a:srgbClr val="ffffff"/>
                </a:solidFill>
                <a:latin typeface="Helvetica Neue Light"/>
                <a:ea typeface="Helvetica Neue Light"/>
              </a:rPr>
              <a:t>&lt;number&gt;</a:t>
            </a:fld>
            <a:endParaRPr b="0" lang="en-US" sz="1200" spc="-1" strike="noStrike">
              <a:latin typeface="Times New Roman"/>
            </a:endParaRPr>
          </a:p>
        </p:txBody>
      </p:sp>
      <p:sp>
        <p:nvSpPr>
          <p:cNvPr id="452" name="PlaceHolder 3"/>
          <p:cNvSpPr>
            <a:spLocks noGrp="1"/>
          </p:cNvSpPr>
          <p:nvPr>
            <p:ph/>
          </p:nvPr>
        </p:nvSpPr>
        <p:spPr>
          <a:xfrm>
            <a:off x="0" y="924120"/>
            <a:ext cx="9142920" cy="3978000"/>
          </a:xfrm>
          <a:prstGeom prst="rect">
            <a:avLst/>
          </a:prstGeom>
          <a:solidFill>
            <a:srgbClr val="000000"/>
          </a:solidFill>
          <a:ln w="0">
            <a:noFill/>
          </a:ln>
        </p:spPr>
        <p:txBody>
          <a:bodyPr lIns="343080" rIns="343080" tIns="308520" bIns="308520" anchor="t">
            <a:noAutofit/>
          </a:bodyPr>
          <a:p>
            <a:pPr>
              <a:lnSpc>
                <a:spcPct val="90000"/>
              </a:lnSpc>
              <a:tabLst>
                <a:tab algn="l" pos="0"/>
              </a:tabLst>
            </a:pPr>
            <a:endParaRPr b="0" lang="en-US" sz="3200" spc="-1" strike="noStrike">
              <a:latin typeface="Arial"/>
            </a:endParaRPr>
          </a:p>
          <a:p>
            <a:pPr>
              <a:lnSpc>
                <a:spcPct val="90000"/>
              </a:lnSpc>
              <a:tabLst>
                <a:tab algn="l" pos="0"/>
              </a:tabLst>
            </a:pPr>
            <a:endParaRPr b="0" lang="en-US" sz="3200" spc="-1" strike="noStrike">
              <a:latin typeface="Arial"/>
            </a:endParaRPr>
          </a:p>
          <a:p>
            <a:pPr>
              <a:lnSpc>
                <a:spcPct val="90000"/>
              </a:lnSpc>
              <a:tabLst>
                <a:tab algn="l" pos="0"/>
              </a:tabLst>
            </a:pPr>
            <a:r>
              <a:rPr b="1" lang="en-US" sz="2500" spc="-1" strike="noStrike">
                <a:solidFill>
                  <a:srgbClr val="ff9900"/>
                </a:solidFill>
                <a:latin typeface="Courier New"/>
                <a:ea typeface="Courier New"/>
              </a:rPr>
              <a:t>locals</a:t>
            </a:r>
            <a:r>
              <a:rPr b="1" lang="en-US" sz="2500" spc="-1" strike="noStrike">
                <a:solidFill>
                  <a:srgbClr val="ffffff"/>
                </a:solidFill>
                <a:latin typeface="Courier New"/>
                <a:ea typeface="Courier New"/>
              </a:rPr>
              <a:t> </a:t>
            </a:r>
            <a:r>
              <a:rPr b="1" lang="en-US" sz="2500" spc="-1" strike="noStrike">
                <a:solidFill>
                  <a:srgbClr val="c9daf8"/>
                </a:solidFill>
                <a:latin typeface="Courier New"/>
                <a:ea typeface="Courier New"/>
              </a:rPr>
              <a:t>{</a:t>
            </a:r>
            <a:endParaRPr b="0" lang="en-US" sz="2500" spc="-1" strike="noStrike">
              <a:latin typeface="Arial"/>
            </a:endParaRPr>
          </a:p>
          <a:p>
            <a:pPr>
              <a:lnSpc>
                <a:spcPct val="90000"/>
              </a:lnSpc>
              <a:tabLst>
                <a:tab algn="l" pos="0"/>
              </a:tabLst>
            </a:pPr>
            <a:r>
              <a:rPr b="1" lang="en-US" sz="2500" spc="-1" strike="noStrike">
                <a:solidFill>
                  <a:srgbClr val="c9daf8"/>
                </a:solidFill>
                <a:latin typeface="Courier New"/>
                <a:ea typeface="Courier New"/>
              </a:rPr>
              <a:t>  </a:t>
            </a:r>
            <a:r>
              <a:rPr b="1" lang="en-US" sz="2500" spc="-1" strike="noStrike">
                <a:solidFill>
                  <a:srgbClr val="8e7cc3"/>
                </a:solidFill>
                <a:latin typeface="Courier New"/>
                <a:ea typeface="Courier New"/>
              </a:rPr>
              <a:t>one</a:t>
            </a:r>
            <a:r>
              <a:rPr b="1" lang="en-US" sz="2500" spc="-1" strike="noStrike">
                <a:solidFill>
                  <a:srgbClr val="c9daf8"/>
                </a:solidFill>
                <a:latin typeface="Courier New"/>
                <a:ea typeface="Courier New"/>
              </a:rPr>
              <a:t>        = </a:t>
            </a:r>
            <a:r>
              <a:rPr b="1" lang="en-US" sz="2500" spc="-1" strike="noStrike">
                <a:solidFill>
                  <a:srgbClr val="6aa84f"/>
                </a:solidFill>
                <a:latin typeface="Courier New"/>
                <a:ea typeface="Courier New"/>
              </a:rPr>
              <a:t>“1”</a:t>
            </a:r>
            <a:endParaRPr b="0" lang="en-US" sz="2500" spc="-1" strike="noStrike">
              <a:latin typeface="Arial"/>
            </a:endParaRPr>
          </a:p>
          <a:p>
            <a:pPr>
              <a:lnSpc>
                <a:spcPct val="90000"/>
              </a:lnSpc>
              <a:tabLst>
                <a:tab algn="l" pos="0"/>
              </a:tabLst>
            </a:pPr>
            <a:r>
              <a:rPr b="1" lang="en-US" sz="2500" spc="-1" strike="noStrike">
                <a:solidFill>
                  <a:srgbClr val="c9daf8"/>
                </a:solidFill>
                <a:latin typeface="Courier New"/>
                <a:ea typeface="Courier New"/>
              </a:rPr>
              <a:t>  </a:t>
            </a:r>
            <a:r>
              <a:rPr b="1" lang="en-US" sz="2500" spc="-1" strike="noStrike">
                <a:solidFill>
                  <a:srgbClr val="8e7cc3"/>
                </a:solidFill>
                <a:latin typeface="Courier New"/>
                <a:ea typeface="Courier New"/>
              </a:rPr>
              <a:t>local_one</a:t>
            </a:r>
            <a:r>
              <a:rPr b="1" lang="en-US" sz="2500" spc="-1" strike="noStrike">
                <a:solidFill>
                  <a:srgbClr val="c9daf8"/>
                </a:solidFill>
                <a:latin typeface="Courier New"/>
                <a:ea typeface="Courier New"/>
              </a:rPr>
              <a:t>  = local.</a:t>
            </a:r>
            <a:r>
              <a:rPr b="1" lang="en-US" sz="2500" spc="-1" strike="noStrike">
                <a:solidFill>
                  <a:srgbClr val="8e7cc3"/>
                </a:solidFill>
                <a:latin typeface="Courier New"/>
                <a:ea typeface="Courier New"/>
              </a:rPr>
              <a:t>one</a:t>
            </a:r>
            <a:endParaRPr b="0" lang="en-US" sz="2500" spc="-1" strike="noStrike">
              <a:latin typeface="Arial"/>
            </a:endParaRPr>
          </a:p>
          <a:p>
            <a:pPr>
              <a:lnSpc>
                <a:spcPct val="90000"/>
              </a:lnSpc>
              <a:tabLst>
                <a:tab algn="l" pos="0"/>
              </a:tabLst>
            </a:pPr>
            <a:r>
              <a:rPr b="1" lang="en-US" sz="2500" spc="-1" strike="noStrike">
                <a:solidFill>
                  <a:srgbClr val="c9daf8"/>
                </a:solidFill>
                <a:latin typeface="Courier New"/>
                <a:ea typeface="Courier New"/>
              </a:rPr>
              <a:t>  </a:t>
            </a:r>
            <a:r>
              <a:rPr b="1" lang="en-US" sz="2500" spc="-1" strike="noStrike">
                <a:solidFill>
                  <a:srgbClr val="8e7cc3"/>
                </a:solidFill>
                <a:latin typeface="Courier New"/>
                <a:ea typeface="Courier New"/>
              </a:rPr>
              <a:t>concat_one</a:t>
            </a:r>
            <a:r>
              <a:rPr b="1" lang="en-US" sz="2500" spc="-1" strike="noStrike">
                <a:solidFill>
                  <a:srgbClr val="c9daf8"/>
                </a:solidFill>
                <a:latin typeface="Courier New"/>
                <a:ea typeface="Courier New"/>
              </a:rPr>
              <a:t> = </a:t>
            </a:r>
            <a:r>
              <a:rPr b="1" lang="en-US" sz="2500" spc="-1" strike="noStrike">
                <a:solidFill>
                  <a:srgbClr val="6aa84f"/>
                </a:solidFill>
                <a:latin typeface="Courier New"/>
                <a:ea typeface="Courier New"/>
              </a:rPr>
              <a:t>“</a:t>
            </a:r>
            <a:r>
              <a:rPr b="1" lang="en-US" sz="2500" spc="-1" strike="noStrike">
                <a:solidFill>
                  <a:srgbClr val="c9daf8"/>
                </a:solidFill>
                <a:latin typeface="Courier New"/>
                <a:ea typeface="Courier New"/>
              </a:rPr>
              <a:t>${local.</a:t>
            </a:r>
            <a:r>
              <a:rPr b="1" lang="en-US" sz="2500" spc="-1" strike="noStrike">
                <a:solidFill>
                  <a:srgbClr val="8e7cc3"/>
                </a:solidFill>
                <a:latin typeface="Courier New"/>
                <a:ea typeface="Courier New"/>
              </a:rPr>
              <a:t>one</a:t>
            </a:r>
            <a:r>
              <a:rPr b="1" lang="en-US" sz="2500" spc="-1" strike="noStrike">
                <a:solidFill>
                  <a:srgbClr val="c9daf8"/>
                </a:solidFill>
                <a:latin typeface="Courier New"/>
                <a:ea typeface="Courier New"/>
              </a:rPr>
              <a:t>}</a:t>
            </a:r>
            <a:r>
              <a:rPr b="1" lang="en-US" sz="2500" spc="-1" strike="noStrike">
                <a:solidFill>
                  <a:srgbClr val="70ad47"/>
                </a:solidFill>
                <a:latin typeface="Courier New"/>
                <a:ea typeface="Courier New"/>
              </a:rPr>
              <a:t>_and_one</a:t>
            </a:r>
            <a:r>
              <a:rPr b="1" lang="en-US" sz="2500" spc="-1" strike="noStrike">
                <a:solidFill>
                  <a:srgbClr val="6aa84f"/>
                </a:solidFill>
                <a:latin typeface="Courier New"/>
                <a:ea typeface="Courier New"/>
              </a:rPr>
              <a:t>”</a:t>
            </a:r>
            <a:endParaRPr b="0" lang="en-US" sz="2500" spc="-1" strike="noStrike">
              <a:latin typeface="Arial"/>
            </a:endParaRPr>
          </a:p>
          <a:p>
            <a:pPr>
              <a:lnSpc>
                <a:spcPct val="90000"/>
              </a:lnSpc>
              <a:tabLst>
                <a:tab algn="l" pos="0"/>
              </a:tabLst>
            </a:pPr>
            <a:r>
              <a:rPr b="1" lang="en-US" sz="2500" spc="-1" strike="noStrike">
                <a:solidFill>
                  <a:srgbClr val="c9daf8"/>
                </a:solidFill>
                <a:latin typeface="Courier New"/>
                <a:ea typeface="Courier New"/>
              </a:rPr>
              <a:t>}</a:t>
            </a:r>
            <a:endParaRPr b="0" lang="en-US" sz="2500" spc="-1" strike="noStrike">
              <a:latin typeface="Arial"/>
            </a:endParaRPr>
          </a:p>
        </p:txBody>
      </p:sp>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3" name="PlaceHolder 1"/>
          <p:cNvSpPr>
            <a:spLocks noGrp="1"/>
          </p:cNvSpPr>
          <p:nvPr>
            <p:ph type="title"/>
          </p:nvPr>
        </p:nvSpPr>
        <p:spPr>
          <a:xfrm>
            <a:off x="720000" y="220320"/>
            <a:ext cx="8422920" cy="680040"/>
          </a:xfrm>
          <a:prstGeom prst="rect">
            <a:avLst/>
          </a:prstGeom>
          <a:noFill/>
          <a:ln w="0">
            <a:noFill/>
          </a:ln>
        </p:spPr>
        <p:txBody>
          <a:bodyPr lIns="68400" rIns="68400" tIns="34200" bIns="34200" anchor="ctr">
            <a:noAutofit/>
          </a:bodyPr>
          <a:p>
            <a:pPr>
              <a:lnSpc>
                <a:spcPct val="90000"/>
              </a:lnSpc>
              <a:tabLst>
                <a:tab algn="l" pos="0"/>
              </a:tabLst>
            </a:pPr>
            <a:r>
              <a:rPr b="1" lang="en-US" sz="2400" spc="-1" strike="noStrike">
                <a:solidFill>
                  <a:srgbClr val="233445"/>
                </a:solidFill>
                <a:latin typeface="Helvetica Neue"/>
                <a:ea typeface="Helvetica Neue"/>
              </a:rPr>
              <a:t>Data Sources</a:t>
            </a:r>
            <a:endParaRPr b="0" lang="en-US" sz="2400" spc="-1" strike="noStrike">
              <a:latin typeface="Arial"/>
            </a:endParaRPr>
          </a:p>
        </p:txBody>
      </p:sp>
      <p:sp>
        <p:nvSpPr>
          <p:cNvPr id="454" name="PlaceHolder 2"/>
          <p:cNvSpPr>
            <a:spLocks noGrp="1"/>
          </p:cNvSpPr>
          <p:nvPr>
            <p:ph/>
          </p:nvPr>
        </p:nvSpPr>
        <p:spPr>
          <a:xfrm>
            <a:off x="626760" y="1111320"/>
            <a:ext cx="7882920" cy="3508920"/>
          </a:xfrm>
          <a:prstGeom prst="rect">
            <a:avLst/>
          </a:prstGeom>
          <a:noFill/>
          <a:ln w="0">
            <a:noFill/>
          </a:ln>
        </p:spPr>
        <p:txBody>
          <a:bodyPr lIns="67680" rIns="68400" tIns="35280" bIns="34200" anchor="t">
            <a:noAutofit/>
          </a:bodyPr>
          <a:p>
            <a:pPr marL="343080" indent="-291960">
              <a:lnSpc>
                <a:spcPct val="115000"/>
              </a:lnSpc>
              <a:buClr>
                <a:srgbClr val="000000"/>
              </a:buClr>
              <a:buFont typeface="Helvetica Neue Light"/>
              <a:buChar char="●"/>
            </a:pPr>
            <a:r>
              <a:rPr b="0" lang="en-US" sz="2000" spc="-1" strike="noStrike">
                <a:solidFill>
                  <a:srgbClr val="000000"/>
                </a:solidFill>
                <a:latin typeface="Helvetica Neue Light"/>
                <a:ea typeface="Helvetica Neue Light"/>
              </a:rPr>
              <a:t>Logical references to data objects stored externally to the </a:t>
            </a:r>
            <a:r>
              <a:rPr b="1" lang="en-US" sz="2000" spc="-1" strike="noStrike">
                <a:solidFill>
                  <a:srgbClr val="000000"/>
                </a:solidFill>
                <a:latin typeface="Consolas"/>
                <a:ea typeface="Consolas"/>
              </a:rPr>
              <a:t>tfstate</a:t>
            </a:r>
            <a:r>
              <a:rPr b="0" lang="en-US" sz="2000" spc="-1" strike="noStrike">
                <a:solidFill>
                  <a:srgbClr val="000000"/>
                </a:solidFill>
                <a:latin typeface="Helvetica Neue Light"/>
                <a:ea typeface="Helvetica Neue Light"/>
              </a:rPr>
              <a:t> file</a:t>
            </a:r>
            <a:endParaRPr b="0" lang="en-US" sz="2000" spc="-1" strike="noStrike">
              <a:latin typeface="Arial"/>
            </a:endParaRPr>
          </a:p>
          <a:p>
            <a:pPr marL="343080" indent="-291960">
              <a:lnSpc>
                <a:spcPct val="115000"/>
              </a:lnSpc>
              <a:buClr>
                <a:srgbClr val="000000"/>
              </a:buClr>
              <a:buFont typeface="Helvetica Neue Light"/>
              <a:buChar char="●"/>
            </a:pPr>
            <a:r>
              <a:rPr b="0" lang="en-US" sz="2000" spc="-1" strike="noStrike">
                <a:solidFill>
                  <a:srgbClr val="000000"/>
                </a:solidFill>
                <a:latin typeface="Helvetica Neue Light"/>
                <a:ea typeface="Helvetica Neue Light"/>
              </a:rPr>
              <a:t>Allows you to reference resources not created by Terraform</a:t>
            </a:r>
            <a:endParaRPr b="0" lang="en-US" sz="2000" spc="-1" strike="noStrike">
              <a:latin typeface="Arial"/>
            </a:endParaRPr>
          </a:p>
          <a:p>
            <a:pPr marL="343080" indent="-291960">
              <a:lnSpc>
                <a:spcPct val="115000"/>
              </a:lnSpc>
              <a:buClr>
                <a:srgbClr val="000000"/>
              </a:buClr>
              <a:buFont typeface="Helvetica Neue Light"/>
              <a:buChar char="●"/>
            </a:pPr>
            <a:r>
              <a:rPr b="0" lang="en-US" sz="2000" spc="-1" strike="noStrike">
                <a:solidFill>
                  <a:srgbClr val="000000"/>
                </a:solidFill>
                <a:latin typeface="Helvetica Neue Light"/>
                <a:ea typeface="Helvetica Neue Light"/>
              </a:rPr>
              <a:t>Examples</a:t>
            </a:r>
            <a:endParaRPr b="0" lang="en-US" sz="2000" spc="-1" strike="noStrike">
              <a:latin typeface="Arial"/>
            </a:endParaRPr>
          </a:p>
          <a:p>
            <a:pPr lvl="1" marL="685800" indent="-291960">
              <a:lnSpc>
                <a:spcPct val="115000"/>
              </a:lnSpc>
              <a:buClr>
                <a:srgbClr val="000000"/>
              </a:buClr>
              <a:buFont typeface="Helvetica Neue Light"/>
              <a:buChar char="○"/>
            </a:pPr>
            <a:r>
              <a:rPr b="0" lang="en-US" sz="2000" spc="-1" strike="noStrike">
                <a:solidFill>
                  <a:srgbClr val="000000"/>
                </a:solidFill>
                <a:latin typeface="Helvetica Neue Light"/>
                <a:ea typeface="Helvetica Neue Light"/>
              </a:rPr>
              <a:t>Current default region in AWS CLI</a:t>
            </a:r>
            <a:endParaRPr b="0" lang="en-US" sz="2000" spc="-1" strike="noStrike">
              <a:latin typeface="Arial"/>
            </a:endParaRPr>
          </a:p>
          <a:p>
            <a:pPr lvl="1" marL="685800" indent="-291960">
              <a:lnSpc>
                <a:spcPct val="115000"/>
              </a:lnSpc>
              <a:buClr>
                <a:srgbClr val="000000"/>
              </a:buClr>
              <a:buFont typeface="Helvetica Neue Light"/>
              <a:buChar char="○"/>
            </a:pPr>
            <a:r>
              <a:rPr b="0" lang="en-US" sz="2000" spc="-1" strike="noStrike">
                <a:solidFill>
                  <a:srgbClr val="000000"/>
                </a:solidFill>
                <a:latin typeface="Helvetica Neue Light"/>
                <a:ea typeface="Helvetica Neue Light"/>
              </a:rPr>
              <a:t>AMI ID search</a:t>
            </a:r>
            <a:endParaRPr b="0" lang="en-US" sz="2000" spc="-1" strike="noStrike">
              <a:latin typeface="Arial"/>
            </a:endParaRPr>
          </a:p>
          <a:p>
            <a:pPr lvl="1" marL="685800" indent="-291960">
              <a:lnSpc>
                <a:spcPct val="115000"/>
              </a:lnSpc>
              <a:buClr>
                <a:srgbClr val="000000"/>
              </a:buClr>
              <a:buFont typeface="Helvetica Neue Light"/>
              <a:buChar char="○"/>
            </a:pPr>
            <a:r>
              <a:rPr b="0" lang="en-US" sz="2000" spc="-1" strike="noStrike">
                <a:solidFill>
                  <a:srgbClr val="000000"/>
                </a:solidFill>
                <a:latin typeface="Helvetica Neue Light"/>
                <a:ea typeface="Helvetica Neue Light"/>
              </a:rPr>
              <a:t>AWS ARN lookup</a:t>
            </a:r>
            <a:endParaRPr b="0" lang="en-US" sz="2000" spc="-1" strike="noStrike">
              <a:latin typeface="Arial"/>
            </a:endParaRPr>
          </a:p>
          <a:p>
            <a:pPr lvl="1" marL="685800" indent="-291960">
              <a:lnSpc>
                <a:spcPct val="115000"/>
              </a:lnSpc>
              <a:buClr>
                <a:srgbClr val="000000"/>
              </a:buClr>
              <a:buFont typeface="Helvetica Neue Light"/>
              <a:buChar char="○"/>
            </a:pPr>
            <a:r>
              <a:rPr b="0" lang="en-US" sz="2000" spc="-1" strike="noStrike">
                <a:solidFill>
                  <a:srgbClr val="000000"/>
                </a:solidFill>
                <a:latin typeface="Helvetica Neue Light"/>
                <a:ea typeface="Helvetica Neue Light"/>
              </a:rPr>
              <a:t>AWS VPC CIDR range</a:t>
            </a:r>
            <a:endParaRPr b="0" lang="en-US" sz="2000" spc="-1" strike="noStrike">
              <a:latin typeface="Arial"/>
            </a:endParaRPr>
          </a:p>
          <a:p>
            <a:pPr>
              <a:lnSpc>
                <a:spcPct val="90000"/>
              </a:lnSpc>
              <a:tabLst>
                <a:tab algn="l" pos="0"/>
              </a:tabLst>
            </a:pPr>
            <a:endParaRPr b="0" lang="en-US" sz="2000" spc="-1" strike="noStrike">
              <a:latin typeface="Arial"/>
            </a:endParaRPr>
          </a:p>
        </p:txBody>
      </p:sp>
      <p:sp>
        <p:nvSpPr>
          <p:cNvPr id="455" name="PlaceHolder 3"/>
          <p:cNvSpPr>
            <a:spLocks noGrp="1"/>
          </p:cNvSpPr>
          <p:nvPr>
            <p:ph type="sldNum"/>
          </p:nvPr>
        </p:nvSpPr>
        <p:spPr>
          <a:xfrm>
            <a:off x="8510760" y="4880160"/>
            <a:ext cx="624600" cy="222840"/>
          </a:xfrm>
          <a:prstGeom prst="rect">
            <a:avLst/>
          </a:prstGeom>
          <a:noFill/>
          <a:ln w="0">
            <a:noFill/>
          </a:ln>
        </p:spPr>
        <p:txBody>
          <a:bodyPr lIns="68400" rIns="68400" tIns="34200" bIns="34200" anchor="ctr">
            <a:noAutofit/>
          </a:bodyPr>
          <a:p>
            <a:pPr algn="ctr">
              <a:lnSpc>
                <a:spcPct val="100000"/>
              </a:lnSpc>
              <a:tabLst>
                <a:tab algn="l" pos="0"/>
              </a:tabLst>
            </a:pPr>
            <a:fld id="{857108C7-1844-42BB-8FC5-58D6C6AD4036}" type="slidenum">
              <a:rPr b="0" lang="en-US" sz="1200" spc="-1" strike="noStrike">
                <a:solidFill>
                  <a:srgbClr val="ffffff"/>
                </a:solidFill>
                <a:latin typeface="Helvetica Neue Light"/>
                <a:ea typeface="Helvetica Neue Light"/>
              </a:rPr>
              <a:t>&lt;number&gt;</a:t>
            </a:fld>
            <a:endParaRPr b="0" lang="en-US" sz="1200" spc="-1" strike="noStrike">
              <a:latin typeface="Times New Roman"/>
            </a:endParaRPr>
          </a:p>
        </p:txBody>
      </p:sp>
    </p:spTree>
  </p:cSld>
  <mc:AlternateContent>
    <mc:Choice Requires="p14">
      <p:transition spd="slow" p14:dur="2000"/>
    </mc:Choice>
    <mc:Fallback>
      <p:transition spd="slow"/>
    </mc:Fallback>
  </mc:AlternateContent>
  <p:timing>
    <p:tnLst>
      <p:par>
        <p:cTn id="383" dur="indefinite" restart="never" nodeType="tmRoot">
          <p:childTnLst>
            <p:seq>
              <p:cTn id="384" dur="indefinite" nodeType="mainSeq">
                <p:childTnLst>
                  <p:par>
                    <p:cTn id="385" fill="hold">
                      <p:stCondLst>
                        <p:cond delay="indefinite"/>
                      </p:stCondLst>
                      <p:childTnLst>
                        <p:par>
                          <p:cTn id="386" fill="hold">
                            <p:stCondLst>
                              <p:cond delay="0"/>
                            </p:stCondLst>
                            <p:childTnLst>
                              <p:par>
                                <p:cTn id="387" nodeType="clickEffect" fill="hold" presetClass="entr" presetID="1">
                                  <p:stCondLst>
                                    <p:cond delay="0"/>
                                  </p:stCondLst>
                                  <p:childTnLst>
                                    <p:set>
                                      <p:cBhvr>
                                        <p:cTn id="388" dur="1" fill="hold">
                                          <p:stCondLst>
                                            <p:cond delay="0"/>
                                          </p:stCondLst>
                                        </p:cTn>
                                        <p:tgtEl>
                                          <p:spTgt spid="454">
                                            <p:txEl>
                                              <p:pRg st="0" end="0"/>
                                            </p:txEl>
                                          </p:spTgt>
                                        </p:tgtEl>
                                        <p:attrNameLst>
                                          <p:attrName>style.visibility</p:attrName>
                                        </p:attrNameLst>
                                      </p:cBhvr>
                                      <p:to>
                                        <p:strVal val="visible"/>
                                      </p:to>
                                    </p:set>
                                  </p:childTnLst>
                                </p:cTn>
                              </p:par>
                            </p:childTnLst>
                          </p:cTn>
                        </p:par>
                      </p:childTnLst>
                    </p:cTn>
                  </p:par>
                  <p:par>
                    <p:cTn id="389" fill="hold">
                      <p:stCondLst>
                        <p:cond delay="indefinite"/>
                      </p:stCondLst>
                      <p:childTnLst>
                        <p:par>
                          <p:cTn id="390" fill="hold">
                            <p:stCondLst>
                              <p:cond delay="0"/>
                            </p:stCondLst>
                            <p:childTnLst>
                              <p:par>
                                <p:cTn id="391" nodeType="clickEffect" fill="hold" presetClass="entr" presetID="1">
                                  <p:stCondLst>
                                    <p:cond delay="0"/>
                                  </p:stCondLst>
                                  <p:childTnLst>
                                    <p:set>
                                      <p:cBhvr>
                                        <p:cTn id="392" dur="1" fill="hold">
                                          <p:stCondLst>
                                            <p:cond delay="0"/>
                                          </p:stCondLst>
                                        </p:cTn>
                                        <p:tgtEl>
                                          <p:spTgt spid="454">
                                            <p:txEl>
                                              <p:pRg st="1" end="1"/>
                                            </p:txEl>
                                          </p:spTgt>
                                        </p:tgtEl>
                                        <p:attrNameLst>
                                          <p:attrName>style.visibility</p:attrName>
                                        </p:attrNameLst>
                                      </p:cBhvr>
                                      <p:to>
                                        <p:strVal val="visible"/>
                                      </p:to>
                                    </p:set>
                                  </p:childTnLst>
                                </p:cTn>
                              </p:par>
                            </p:childTnLst>
                          </p:cTn>
                        </p:par>
                      </p:childTnLst>
                    </p:cTn>
                  </p:par>
                  <p:par>
                    <p:cTn id="393" fill="hold">
                      <p:stCondLst>
                        <p:cond delay="indefinite"/>
                      </p:stCondLst>
                      <p:childTnLst>
                        <p:par>
                          <p:cTn id="394" fill="hold">
                            <p:stCondLst>
                              <p:cond delay="0"/>
                            </p:stCondLst>
                            <p:childTnLst>
                              <p:par>
                                <p:cTn id="395" nodeType="clickEffect" fill="hold" presetClass="entr" presetID="1">
                                  <p:stCondLst>
                                    <p:cond delay="0"/>
                                  </p:stCondLst>
                                  <p:childTnLst>
                                    <p:set>
                                      <p:cBhvr>
                                        <p:cTn id="396" dur="1" fill="hold">
                                          <p:stCondLst>
                                            <p:cond delay="0"/>
                                          </p:stCondLst>
                                        </p:cTn>
                                        <p:tgtEl>
                                          <p:spTgt spid="454">
                                            <p:txEl>
                                              <p:pRg st="2" end="2"/>
                                            </p:txEl>
                                          </p:spTgt>
                                        </p:tgtEl>
                                        <p:attrNameLst>
                                          <p:attrName>style.visibility</p:attrName>
                                        </p:attrNameLst>
                                      </p:cBhvr>
                                      <p:to>
                                        <p:strVal val="visible"/>
                                      </p:to>
                                    </p:set>
                                  </p:childTnLst>
                                </p:cTn>
                              </p:par>
                            </p:childTnLst>
                          </p:cTn>
                        </p:par>
                      </p:childTnLst>
                    </p:cTn>
                  </p:par>
                  <p:par>
                    <p:cTn id="397" fill="hold">
                      <p:stCondLst>
                        <p:cond delay="indefinite"/>
                      </p:stCondLst>
                      <p:childTnLst>
                        <p:par>
                          <p:cTn id="398" fill="hold">
                            <p:stCondLst>
                              <p:cond delay="0"/>
                            </p:stCondLst>
                            <p:childTnLst>
                              <p:par>
                                <p:cTn id="399" nodeType="clickEffect" fill="hold" presetClass="entr" presetID="1">
                                  <p:stCondLst>
                                    <p:cond delay="0"/>
                                  </p:stCondLst>
                                  <p:childTnLst>
                                    <p:set>
                                      <p:cBhvr>
                                        <p:cTn id="400" dur="1" fill="hold">
                                          <p:stCondLst>
                                            <p:cond delay="0"/>
                                          </p:stCondLst>
                                        </p:cTn>
                                        <p:tgtEl>
                                          <p:spTgt spid="454">
                                            <p:txEl>
                                              <p:pRg st="3" end="3"/>
                                            </p:txEl>
                                          </p:spTgt>
                                        </p:tgtEl>
                                        <p:attrNameLst>
                                          <p:attrName>style.visibility</p:attrName>
                                        </p:attrNameLst>
                                      </p:cBhvr>
                                      <p:to>
                                        <p:strVal val="visible"/>
                                      </p:to>
                                    </p:set>
                                  </p:childTnLst>
                                </p:cTn>
                              </p:par>
                            </p:childTnLst>
                          </p:cTn>
                        </p:par>
                      </p:childTnLst>
                    </p:cTn>
                  </p:par>
                  <p:par>
                    <p:cTn id="401" fill="hold">
                      <p:stCondLst>
                        <p:cond delay="indefinite"/>
                      </p:stCondLst>
                      <p:childTnLst>
                        <p:par>
                          <p:cTn id="402" fill="hold">
                            <p:stCondLst>
                              <p:cond delay="0"/>
                            </p:stCondLst>
                            <p:childTnLst>
                              <p:par>
                                <p:cTn id="403" nodeType="clickEffect" fill="hold" presetClass="entr" presetID="1">
                                  <p:stCondLst>
                                    <p:cond delay="0"/>
                                  </p:stCondLst>
                                  <p:childTnLst>
                                    <p:set>
                                      <p:cBhvr>
                                        <p:cTn id="404" dur="1" fill="hold">
                                          <p:stCondLst>
                                            <p:cond delay="0"/>
                                          </p:stCondLst>
                                        </p:cTn>
                                        <p:tgtEl>
                                          <p:spTgt spid="454">
                                            <p:txEl>
                                              <p:pRg st="4" end="4"/>
                                            </p:txEl>
                                          </p:spTgt>
                                        </p:tgtEl>
                                        <p:attrNameLst>
                                          <p:attrName>style.visibility</p:attrName>
                                        </p:attrNameLst>
                                      </p:cBhvr>
                                      <p:to>
                                        <p:strVal val="visible"/>
                                      </p:to>
                                    </p:set>
                                  </p:childTnLst>
                                </p:cTn>
                              </p:par>
                            </p:childTnLst>
                          </p:cTn>
                        </p:par>
                      </p:childTnLst>
                    </p:cTn>
                  </p:par>
                  <p:par>
                    <p:cTn id="405" fill="hold">
                      <p:stCondLst>
                        <p:cond delay="indefinite"/>
                      </p:stCondLst>
                      <p:childTnLst>
                        <p:par>
                          <p:cTn id="406" fill="hold">
                            <p:stCondLst>
                              <p:cond delay="0"/>
                            </p:stCondLst>
                            <p:childTnLst>
                              <p:par>
                                <p:cTn id="407" nodeType="clickEffect" fill="hold" presetClass="entr" presetID="1">
                                  <p:stCondLst>
                                    <p:cond delay="0"/>
                                  </p:stCondLst>
                                  <p:childTnLst>
                                    <p:set>
                                      <p:cBhvr>
                                        <p:cTn id="408" dur="1" fill="hold">
                                          <p:stCondLst>
                                            <p:cond delay="0"/>
                                          </p:stCondLst>
                                        </p:cTn>
                                        <p:tgtEl>
                                          <p:spTgt spid="454">
                                            <p:txEl>
                                              <p:pRg st="5" end="5"/>
                                            </p:txEl>
                                          </p:spTgt>
                                        </p:tgtEl>
                                        <p:attrNameLst>
                                          <p:attrName>style.visibility</p:attrName>
                                        </p:attrNameLst>
                                      </p:cBhvr>
                                      <p:to>
                                        <p:strVal val="visible"/>
                                      </p:to>
                                    </p:set>
                                  </p:childTnLst>
                                </p:cTn>
                              </p:par>
                            </p:childTnLst>
                          </p:cTn>
                        </p:par>
                      </p:childTnLst>
                    </p:cTn>
                  </p:par>
                  <p:par>
                    <p:cTn id="409" fill="hold">
                      <p:stCondLst>
                        <p:cond delay="indefinite"/>
                      </p:stCondLst>
                      <p:childTnLst>
                        <p:par>
                          <p:cTn id="410" fill="hold">
                            <p:stCondLst>
                              <p:cond delay="0"/>
                            </p:stCondLst>
                            <p:childTnLst>
                              <p:par>
                                <p:cTn id="411" nodeType="clickEffect" fill="hold" presetClass="entr" presetID="1">
                                  <p:stCondLst>
                                    <p:cond delay="0"/>
                                  </p:stCondLst>
                                  <p:childTnLst>
                                    <p:set>
                                      <p:cBhvr>
                                        <p:cTn id="412" dur="1" fill="hold">
                                          <p:stCondLst>
                                            <p:cond delay="0"/>
                                          </p:stCondLst>
                                        </p:cTn>
                                        <p:tgtEl>
                                          <p:spTgt spid="454">
                                            <p:txEl>
                                              <p:pRg st="6" end="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6" name="PlaceHolder 1"/>
          <p:cNvSpPr>
            <a:spLocks noGrp="1"/>
          </p:cNvSpPr>
          <p:nvPr>
            <p:ph type="title"/>
          </p:nvPr>
        </p:nvSpPr>
        <p:spPr>
          <a:xfrm>
            <a:off x="720000" y="220320"/>
            <a:ext cx="8422920" cy="680040"/>
          </a:xfrm>
          <a:prstGeom prst="rect">
            <a:avLst/>
          </a:prstGeom>
          <a:noFill/>
          <a:ln w="0">
            <a:noFill/>
          </a:ln>
        </p:spPr>
        <p:txBody>
          <a:bodyPr lIns="68400" rIns="68400" tIns="34200" bIns="34200" anchor="ctr">
            <a:noAutofit/>
          </a:bodyPr>
          <a:p>
            <a:pPr>
              <a:lnSpc>
                <a:spcPct val="90000"/>
              </a:lnSpc>
              <a:tabLst>
                <a:tab algn="l" pos="0"/>
              </a:tabLst>
            </a:pPr>
            <a:r>
              <a:rPr b="1" lang="en-US" sz="2400" spc="-1" strike="noStrike">
                <a:solidFill>
                  <a:srgbClr val="233445"/>
                </a:solidFill>
                <a:latin typeface="Helvetica Neue"/>
                <a:ea typeface="Helvetica Neue"/>
              </a:rPr>
              <a:t>Data Source Example: AWS AMI Lookup</a:t>
            </a:r>
            <a:endParaRPr b="0" lang="en-US" sz="2400" spc="-1" strike="noStrike">
              <a:latin typeface="Arial"/>
            </a:endParaRPr>
          </a:p>
        </p:txBody>
      </p:sp>
      <p:sp>
        <p:nvSpPr>
          <p:cNvPr id="457" name="PlaceHolder 2"/>
          <p:cNvSpPr>
            <a:spLocks noGrp="1"/>
          </p:cNvSpPr>
          <p:nvPr>
            <p:ph type="sldNum"/>
          </p:nvPr>
        </p:nvSpPr>
        <p:spPr>
          <a:xfrm>
            <a:off x="8510760" y="4880160"/>
            <a:ext cx="624600" cy="222840"/>
          </a:xfrm>
          <a:prstGeom prst="rect">
            <a:avLst/>
          </a:prstGeom>
          <a:noFill/>
          <a:ln w="0">
            <a:noFill/>
          </a:ln>
        </p:spPr>
        <p:txBody>
          <a:bodyPr lIns="68400" rIns="68400" tIns="34200" bIns="34200" anchor="ctr">
            <a:noAutofit/>
          </a:bodyPr>
          <a:p>
            <a:pPr algn="ctr">
              <a:lnSpc>
                <a:spcPct val="100000"/>
              </a:lnSpc>
              <a:tabLst>
                <a:tab algn="l" pos="0"/>
              </a:tabLst>
            </a:pPr>
            <a:fld id="{C7017674-06DC-4AE8-AC7F-96F5ACBBC79D}" type="slidenum">
              <a:rPr b="0" lang="en-US" sz="1200" spc="-1" strike="noStrike">
                <a:solidFill>
                  <a:srgbClr val="ffffff"/>
                </a:solidFill>
                <a:latin typeface="Helvetica Neue Light"/>
                <a:ea typeface="Helvetica Neue Light"/>
              </a:rPr>
              <a:t>&lt;number&gt;</a:t>
            </a:fld>
            <a:endParaRPr b="0" lang="en-US" sz="1200" spc="-1" strike="noStrike">
              <a:latin typeface="Times New Roman"/>
            </a:endParaRPr>
          </a:p>
        </p:txBody>
      </p:sp>
      <p:sp>
        <p:nvSpPr>
          <p:cNvPr id="458" name="PlaceHolder 3"/>
          <p:cNvSpPr>
            <a:spLocks noGrp="1"/>
          </p:cNvSpPr>
          <p:nvPr>
            <p:ph/>
          </p:nvPr>
        </p:nvSpPr>
        <p:spPr>
          <a:xfrm>
            <a:off x="0" y="901440"/>
            <a:ext cx="9142920" cy="4000680"/>
          </a:xfrm>
          <a:prstGeom prst="rect">
            <a:avLst/>
          </a:prstGeom>
          <a:solidFill>
            <a:srgbClr val="000000"/>
          </a:solidFill>
          <a:ln w="0">
            <a:noFill/>
          </a:ln>
        </p:spPr>
        <p:txBody>
          <a:bodyPr lIns="343080" rIns="343080" tIns="308520" bIns="308520" anchor="t">
            <a:noAutofit/>
          </a:bodyPr>
          <a:p>
            <a:pPr>
              <a:lnSpc>
                <a:spcPct val="90000"/>
              </a:lnSpc>
              <a:tabLst>
                <a:tab algn="l" pos="0"/>
              </a:tabLst>
            </a:pPr>
            <a:r>
              <a:rPr b="1" lang="en-US" sz="1800" spc="-1" strike="noStrike">
                <a:solidFill>
                  <a:srgbClr val="ff9900"/>
                </a:solidFill>
                <a:latin typeface="Courier New"/>
                <a:ea typeface="Courier New"/>
              </a:rPr>
              <a:t>data </a:t>
            </a:r>
            <a:r>
              <a:rPr b="1" lang="en-US" sz="1800" spc="-1" strike="noStrike">
                <a:solidFill>
                  <a:srgbClr val="6d9eeb"/>
                </a:solidFill>
                <a:latin typeface="Courier New"/>
                <a:ea typeface="Courier New"/>
              </a:rPr>
              <a:t>"aws_ami" "latest-ubuntu"</a:t>
            </a:r>
            <a:r>
              <a:rPr b="1" lang="en-US" sz="1800" spc="-1" strike="noStrike">
                <a:solidFill>
                  <a:srgbClr val="ff9900"/>
                </a:solidFill>
                <a:latin typeface="Courier New"/>
                <a:ea typeface="Courier New"/>
              </a:rPr>
              <a:t> </a:t>
            </a:r>
            <a:r>
              <a:rPr b="1" lang="en-US" sz="1800" spc="-1" strike="noStrike">
                <a:solidFill>
                  <a:srgbClr val="c9daf8"/>
                </a:solidFill>
                <a:latin typeface="Courier New"/>
                <a:ea typeface="Courier New"/>
              </a:rPr>
              <a:t>{</a:t>
            </a:r>
            <a:endParaRPr b="0" lang="en-US" sz="1800" spc="-1" strike="noStrike">
              <a:latin typeface="Arial"/>
            </a:endParaRPr>
          </a:p>
          <a:p>
            <a:pPr>
              <a:lnSpc>
                <a:spcPct val="90000"/>
              </a:lnSpc>
              <a:tabLst>
                <a:tab algn="l" pos="0"/>
              </a:tabLst>
            </a:pPr>
            <a:r>
              <a:rPr b="1" lang="en-US" sz="1800" spc="-1" strike="noStrike">
                <a:solidFill>
                  <a:srgbClr val="c9daf8"/>
                </a:solidFill>
                <a:latin typeface="Courier New"/>
                <a:ea typeface="Courier New"/>
              </a:rPr>
              <a:t>  </a:t>
            </a:r>
            <a:r>
              <a:rPr b="1" lang="en-US" sz="1800" spc="-1" strike="noStrike">
                <a:solidFill>
                  <a:srgbClr val="8e7cc3"/>
                </a:solidFill>
                <a:latin typeface="Courier New"/>
                <a:ea typeface="Courier New"/>
              </a:rPr>
              <a:t>most_recent</a:t>
            </a:r>
            <a:r>
              <a:rPr b="1" lang="en-US" sz="1800" spc="-1" strike="noStrike">
                <a:solidFill>
                  <a:srgbClr val="c9daf8"/>
                </a:solidFill>
                <a:latin typeface="Courier New"/>
                <a:ea typeface="Courier New"/>
              </a:rPr>
              <a:t> = </a:t>
            </a:r>
            <a:r>
              <a:rPr b="1" lang="en-US" sz="1800" spc="-1" strike="noStrike">
                <a:solidFill>
                  <a:srgbClr val="6aa84f"/>
                </a:solidFill>
                <a:latin typeface="Courier New"/>
                <a:ea typeface="Courier New"/>
              </a:rPr>
              <a:t>true</a:t>
            </a:r>
            <a:endParaRPr b="0" lang="en-US" sz="1800" spc="-1" strike="noStrike">
              <a:latin typeface="Arial"/>
            </a:endParaRPr>
          </a:p>
          <a:p>
            <a:pPr>
              <a:lnSpc>
                <a:spcPct val="90000"/>
              </a:lnSpc>
              <a:tabLst>
                <a:tab algn="l" pos="0"/>
              </a:tabLst>
            </a:pPr>
            <a:r>
              <a:rPr b="1" lang="en-US" sz="1800" spc="-1" strike="noStrike">
                <a:solidFill>
                  <a:srgbClr val="c9daf8"/>
                </a:solidFill>
                <a:latin typeface="Courier New"/>
                <a:ea typeface="Courier New"/>
              </a:rPr>
              <a:t>  </a:t>
            </a:r>
            <a:r>
              <a:rPr b="1" lang="en-US" sz="1800" spc="-1" strike="noStrike">
                <a:solidFill>
                  <a:srgbClr val="8e7cc3"/>
                </a:solidFill>
                <a:latin typeface="Courier New"/>
                <a:ea typeface="Courier New"/>
              </a:rPr>
              <a:t>owners</a:t>
            </a:r>
            <a:r>
              <a:rPr b="1" lang="en-US" sz="1800" spc="-1" strike="noStrike">
                <a:solidFill>
                  <a:srgbClr val="c9daf8"/>
                </a:solidFill>
                <a:latin typeface="Courier New"/>
                <a:ea typeface="Courier New"/>
              </a:rPr>
              <a:t> = [</a:t>
            </a:r>
            <a:r>
              <a:rPr b="1" lang="en-US" sz="1800" spc="-1" strike="noStrike">
                <a:solidFill>
                  <a:srgbClr val="6aa84f"/>
                </a:solidFill>
                <a:latin typeface="Courier New"/>
                <a:ea typeface="Courier New"/>
              </a:rPr>
              <a:t>"099720109477"</a:t>
            </a:r>
            <a:r>
              <a:rPr b="1" lang="en-US" sz="1800" spc="-1" strike="noStrike">
                <a:solidFill>
                  <a:srgbClr val="c9daf8"/>
                </a:solidFill>
                <a:latin typeface="Courier New"/>
                <a:ea typeface="Courier New"/>
              </a:rPr>
              <a:t>]</a:t>
            </a:r>
            <a:endParaRPr b="0" lang="en-US" sz="1800" spc="-1" strike="noStrike">
              <a:latin typeface="Arial"/>
            </a:endParaRPr>
          </a:p>
          <a:p>
            <a:pPr>
              <a:lnSpc>
                <a:spcPct val="90000"/>
              </a:lnSpc>
              <a:tabLst>
                <a:tab algn="l" pos="0"/>
              </a:tabLst>
            </a:pPr>
            <a:endParaRPr b="0" lang="en-US" sz="1800" spc="-1" strike="noStrike">
              <a:latin typeface="Arial"/>
            </a:endParaRPr>
          </a:p>
          <a:p>
            <a:pPr>
              <a:lnSpc>
                <a:spcPct val="90000"/>
              </a:lnSpc>
              <a:tabLst>
                <a:tab algn="l" pos="0"/>
              </a:tabLst>
            </a:pPr>
            <a:r>
              <a:rPr b="1" lang="en-US" sz="1800" spc="-1" strike="noStrike">
                <a:solidFill>
                  <a:srgbClr val="c9daf8"/>
                </a:solidFill>
                <a:latin typeface="Courier New"/>
                <a:ea typeface="Courier New"/>
              </a:rPr>
              <a:t>  </a:t>
            </a:r>
            <a:r>
              <a:rPr b="1" lang="en-US" sz="1800" spc="-1" strike="noStrike">
                <a:solidFill>
                  <a:srgbClr val="8e7cc3"/>
                </a:solidFill>
                <a:latin typeface="Courier New"/>
                <a:ea typeface="Courier New"/>
              </a:rPr>
              <a:t>filter</a:t>
            </a:r>
            <a:r>
              <a:rPr b="1" lang="en-US" sz="1800" spc="-1" strike="noStrike">
                <a:solidFill>
                  <a:srgbClr val="c9daf8"/>
                </a:solidFill>
                <a:latin typeface="Courier New"/>
                <a:ea typeface="Courier New"/>
              </a:rPr>
              <a:t> {</a:t>
            </a:r>
            <a:endParaRPr b="0" lang="en-US" sz="1800" spc="-1" strike="noStrike">
              <a:latin typeface="Arial"/>
            </a:endParaRPr>
          </a:p>
          <a:p>
            <a:pPr>
              <a:lnSpc>
                <a:spcPct val="90000"/>
              </a:lnSpc>
              <a:tabLst>
                <a:tab algn="l" pos="0"/>
              </a:tabLst>
            </a:pPr>
            <a:r>
              <a:rPr b="1" lang="en-US" sz="1800" spc="-1" strike="noStrike">
                <a:solidFill>
                  <a:srgbClr val="c9daf8"/>
                </a:solidFill>
                <a:latin typeface="Courier New"/>
                <a:ea typeface="Courier New"/>
              </a:rPr>
              <a:t>    </a:t>
            </a:r>
            <a:r>
              <a:rPr b="1" lang="en-US" sz="1800" spc="-1" strike="noStrike">
                <a:solidFill>
                  <a:srgbClr val="8e7cc3"/>
                </a:solidFill>
                <a:latin typeface="Courier New"/>
                <a:ea typeface="Courier New"/>
              </a:rPr>
              <a:t>name</a:t>
            </a:r>
            <a:r>
              <a:rPr b="1" lang="en-US" sz="1800" spc="-1" strike="noStrike">
                <a:solidFill>
                  <a:srgbClr val="c9daf8"/>
                </a:solidFill>
                <a:latin typeface="Courier New"/>
                <a:ea typeface="Courier New"/>
              </a:rPr>
              <a:t>   = </a:t>
            </a:r>
            <a:r>
              <a:rPr b="1" lang="en-US" sz="1800" spc="-1" strike="noStrike">
                <a:solidFill>
                  <a:srgbClr val="6aa84f"/>
                </a:solidFill>
                <a:latin typeface="Courier New"/>
                <a:ea typeface="Courier New"/>
              </a:rPr>
              <a:t>"name"</a:t>
            </a:r>
            <a:endParaRPr b="0" lang="en-US" sz="1800" spc="-1" strike="noStrike">
              <a:latin typeface="Arial"/>
            </a:endParaRPr>
          </a:p>
          <a:p>
            <a:pPr>
              <a:lnSpc>
                <a:spcPct val="90000"/>
              </a:lnSpc>
              <a:tabLst>
                <a:tab algn="l" pos="0"/>
              </a:tabLst>
            </a:pPr>
            <a:r>
              <a:rPr b="1" lang="en-US" sz="1800" spc="-1" strike="noStrike">
                <a:solidFill>
                  <a:srgbClr val="c9daf8"/>
                </a:solidFill>
                <a:latin typeface="Courier New"/>
                <a:ea typeface="Courier New"/>
              </a:rPr>
              <a:t>    </a:t>
            </a:r>
            <a:r>
              <a:rPr b="1" lang="en-US" sz="1800" spc="-1" strike="noStrike">
                <a:solidFill>
                  <a:srgbClr val="8e7cc3"/>
                </a:solidFill>
                <a:latin typeface="Courier New"/>
                <a:ea typeface="Courier New"/>
              </a:rPr>
              <a:t>values</a:t>
            </a:r>
            <a:r>
              <a:rPr b="1" lang="en-US" sz="1800" spc="-1" strike="noStrike">
                <a:solidFill>
                  <a:srgbClr val="c9daf8"/>
                </a:solidFill>
                <a:latin typeface="Courier New"/>
                <a:ea typeface="Courier New"/>
              </a:rPr>
              <a:t> = </a:t>
            </a:r>
            <a:r>
              <a:rPr b="1" lang="en-US" sz="1400" spc="-1" strike="noStrike">
                <a:solidFill>
                  <a:srgbClr val="c9daf8"/>
                </a:solidFill>
                <a:latin typeface="Courier New"/>
                <a:ea typeface="Courier New"/>
              </a:rPr>
              <a:t>[</a:t>
            </a:r>
            <a:r>
              <a:rPr b="1" lang="en-US" sz="1400" spc="-1" strike="noStrike">
                <a:solidFill>
                  <a:srgbClr val="6aa84f"/>
                </a:solidFill>
                <a:latin typeface="Courier New"/>
                <a:ea typeface="Courier New"/>
              </a:rPr>
              <a:t>"ubuntu/images/hvm-ssd/ubuntu-xenial-16.04-amd64-server-</a:t>
            </a:r>
            <a:r>
              <a:rPr b="1" lang="en-US" sz="1400" spc="-1" strike="noStrike">
                <a:solidFill>
                  <a:srgbClr val="6aa84f"/>
                </a:solidFill>
                <a:latin typeface="Courier New"/>
                <a:ea typeface="Courier New"/>
              </a:rPr>
              <a:t>*"</a:t>
            </a:r>
            <a:r>
              <a:rPr b="1" lang="en-US" sz="1400" spc="-1" strike="noStrike">
                <a:solidFill>
                  <a:srgbClr val="c9daf8"/>
                </a:solidFill>
                <a:latin typeface="Courier New"/>
                <a:ea typeface="Courier New"/>
              </a:rPr>
              <a:t>]</a:t>
            </a:r>
            <a:endParaRPr b="0" lang="en-US" sz="1400" spc="-1" strike="noStrike">
              <a:latin typeface="Arial"/>
            </a:endParaRPr>
          </a:p>
          <a:p>
            <a:pPr>
              <a:lnSpc>
                <a:spcPct val="90000"/>
              </a:lnSpc>
              <a:tabLst>
                <a:tab algn="l" pos="0"/>
              </a:tabLst>
            </a:pPr>
            <a:r>
              <a:rPr b="1" lang="en-US" sz="1500" spc="-1" strike="noStrike">
                <a:solidFill>
                  <a:srgbClr val="c9daf8"/>
                </a:solidFill>
                <a:latin typeface="Courier New"/>
                <a:ea typeface="Courier New"/>
              </a:rPr>
              <a:t>  </a:t>
            </a:r>
            <a:r>
              <a:rPr b="1" lang="en-US" sz="1800" spc="-1" strike="noStrike">
                <a:solidFill>
                  <a:srgbClr val="c9daf8"/>
                </a:solidFill>
                <a:latin typeface="Courier New"/>
                <a:ea typeface="Courier New"/>
              </a:rPr>
              <a:t>}</a:t>
            </a:r>
            <a:endParaRPr b="0" lang="en-US" sz="1800" spc="-1" strike="noStrike">
              <a:latin typeface="Arial"/>
            </a:endParaRPr>
          </a:p>
          <a:p>
            <a:pPr>
              <a:lnSpc>
                <a:spcPct val="90000"/>
              </a:lnSpc>
              <a:tabLst>
                <a:tab algn="l" pos="0"/>
              </a:tabLst>
            </a:pPr>
            <a:r>
              <a:rPr b="1" lang="en-US" sz="1800" spc="-1" strike="noStrike">
                <a:solidFill>
                  <a:srgbClr val="c9daf8"/>
                </a:solidFill>
                <a:latin typeface="Courier New"/>
                <a:ea typeface="Courier New"/>
              </a:rPr>
              <a:t>  </a:t>
            </a:r>
            <a:endParaRPr b="0" lang="en-US" sz="1800" spc="-1" strike="noStrike">
              <a:latin typeface="Arial"/>
            </a:endParaRPr>
          </a:p>
          <a:p>
            <a:pPr>
              <a:lnSpc>
                <a:spcPct val="90000"/>
              </a:lnSpc>
              <a:tabLst>
                <a:tab algn="l" pos="0"/>
              </a:tabLst>
            </a:pPr>
            <a:r>
              <a:rPr b="1" lang="en-US" sz="1800" spc="-1" strike="noStrike">
                <a:solidFill>
                  <a:srgbClr val="c9daf8"/>
                </a:solidFill>
                <a:latin typeface="Courier New"/>
                <a:ea typeface="Courier New"/>
              </a:rPr>
              <a:t>  </a:t>
            </a:r>
            <a:r>
              <a:rPr b="1" lang="en-US" sz="1800" spc="-1" strike="noStrike">
                <a:solidFill>
                  <a:srgbClr val="8e7cc3"/>
                </a:solidFill>
                <a:latin typeface="Courier New"/>
                <a:ea typeface="Courier New"/>
              </a:rPr>
              <a:t>filter</a:t>
            </a:r>
            <a:r>
              <a:rPr b="1" lang="en-US" sz="1800" spc="-1" strike="noStrike">
                <a:solidFill>
                  <a:srgbClr val="c9daf8"/>
                </a:solidFill>
                <a:latin typeface="Courier New"/>
                <a:ea typeface="Courier New"/>
              </a:rPr>
              <a:t> {</a:t>
            </a:r>
            <a:endParaRPr b="0" lang="en-US" sz="1800" spc="-1" strike="noStrike">
              <a:latin typeface="Arial"/>
            </a:endParaRPr>
          </a:p>
          <a:p>
            <a:pPr>
              <a:lnSpc>
                <a:spcPct val="90000"/>
              </a:lnSpc>
              <a:tabLst>
                <a:tab algn="l" pos="0"/>
              </a:tabLst>
            </a:pPr>
            <a:r>
              <a:rPr b="1" lang="en-US" sz="1800" spc="-1" strike="noStrike">
                <a:solidFill>
                  <a:srgbClr val="c9daf8"/>
                </a:solidFill>
                <a:latin typeface="Courier New"/>
                <a:ea typeface="Courier New"/>
              </a:rPr>
              <a:t>    </a:t>
            </a:r>
            <a:r>
              <a:rPr b="1" lang="en-US" sz="1800" spc="-1" strike="noStrike">
                <a:solidFill>
                  <a:srgbClr val="8e7cc3"/>
                </a:solidFill>
                <a:latin typeface="Courier New"/>
                <a:ea typeface="Courier New"/>
              </a:rPr>
              <a:t>name</a:t>
            </a:r>
            <a:r>
              <a:rPr b="1" lang="en-US" sz="1800" spc="-1" strike="noStrike">
                <a:solidFill>
                  <a:srgbClr val="c9daf8"/>
                </a:solidFill>
                <a:latin typeface="Courier New"/>
                <a:ea typeface="Courier New"/>
              </a:rPr>
              <a:t>   = </a:t>
            </a:r>
            <a:r>
              <a:rPr b="1" lang="en-US" sz="1800" spc="-1" strike="noStrike">
                <a:solidFill>
                  <a:srgbClr val="6aa84f"/>
                </a:solidFill>
                <a:latin typeface="Courier New"/>
                <a:ea typeface="Courier New"/>
              </a:rPr>
              <a:t>"virtualization-type"</a:t>
            </a:r>
            <a:endParaRPr b="0" lang="en-US" sz="1800" spc="-1" strike="noStrike">
              <a:latin typeface="Arial"/>
            </a:endParaRPr>
          </a:p>
          <a:p>
            <a:pPr>
              <a:lnSpc>
                <a:spcPct val="90000"/>
              </a:lnSpc>
              <a:tabLst>
                <a:tab algn="l" pos="0"/>
              </a:tabLst>
            </a:pPr>
            <a:r>
              <a:rPr b="1" lang="en-US" sz="1800" spc="-1" strike="noStrike">
                <a:solidFill>
                  <a:srgbClr val="c9daf8"/>
                </a:solidFill>
                <a:latin typeface="Courier New"/>
                <a:ea typeface="Courier New"/>
              </a:rPr>
              <a:t>    </a:t>
            </a:r>
            <a:r>
              <a:rPr b="1" lang="en-US" sz="1800" spc="-1" strike="noStrike">
                <a:solidFill>
                  <a:srgbClr val="8e7cc3"/>
                </a:solidFill>
                <a:latin typeface="Courier New"/>
                <a:ea typeface="Courier New"/>
              </a:rPr>
              <a:t>values</a:t>
            </a:r>
            <a:r>
              <a:rPr b="1" lang="en-US" sz="1800" spc="-1" strike="noStrike">
                <a:solidFill>
                  <a:srgbClr val="c9daf8"/>
                </a:solidFill>
                <a:latin typeface="Courier New"/>
                <a:ea typeface="Courier New"/>
              </a:rPr>
              <a:t> = [</a:t>
            </a:r>
            <a:r>
              <a:rPr b="1" lang="en-US" sz="1800" spc="-1" strike="noStrike">
                <a:solidFill>
                  <a:srgbClr val="6aa84f"/>
                </a:solidFill>
                <a:latin typeface="Courier New"/>
                <a:ea typeface="Courier New"/>
              </a:rPr>
              <a:t>"hvm"</a:t>
            </a:r>
            <a:r>
              <a:rPr b="1" lang="en-US" sz="1800" spc="-1" strike="noStrike">
                <a:solidFill>
                  <a:srgbClr val="c9daf8"/>
                </a:solidFill>
                <a:latin typeface="Courier New"/>
                <a:ea typeface="Courier New"/>
              </a:rPr>
              <a:t>]</a:t>
            </a:r>
            <a:endParaRPr b="0" lang="en-US" sz="1800" spc="-1" strike="noStrike">
              <a:latin typeface="Arial"/>
            </a:endParaRPr>
          </a:p>
          <a:p>
            <a:pPr>
              <a:lnSpc>
                <a:spcPct val="90000"/>
              </a:lnSpc>
              <a:tabLst>
                <a:tab algn="l" pos="0"/>
              </a:tabLst>
            </a:pPr>
            <a:r>
              <a:rPr b="1" lang="en-US" sz="1800" spc="-1" strike="noStrike">
                <a:solidFill>
                  <a:srgbClr val="c9daf8"/>
                </a:solidFill>
                <a:latin typeface="Courier New"/>
                <a:ea typeface="Courier New"/>
              </a:rPr>
              <a:t>  </a:t>
            </a:r>
            <a:r>
              <a:rPr b="1" lang="en-US" sz="1800" spc="-1" strike="noStrike">
                <a:solidFill>
                  <a:srgbClr val="c9daf8"/>
                </a:solidFill>
                <a:latin typeface="Courier New"/>
                <a:ea typeface="Courier New"/>
              </a:rPr>
              <a:t>}</a:t>
            </a:r>
            <a:endParaRPr b="0" lang="en-US" sz="1800" spc="-1" strike="noStrike">
              <a:latin typeface="Arial"/>
            </a:endParaRPr>
          </a:p>
          <a:p>
            <a:pPr>
              <a:lnSpc>
                <a:spcPct val="90000"/>
              </a:lnSpc>
              <a:tabLst>
                <a:tab algn="l" pos="0"/>
              </a:tabLst>
            </a:pPr>
            <a:r>
              <a:rPr b="1" lang="en-US" sz="1800" spc="-1" strike="noStrike">
                <a:solidFill>
                  <a:srgbClr val="c9daf8"/>
                </a:solidFill>
                <a:latin typeface="Courier New"/>
                <a:ea typeface="Courier New"/>
              </a:rPr>
              <a:t>}</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9" name="PlaceHolder 1"/>
          <p:cNvSpPr>
            <a:spLocks noGrp="1"/>
          </p:cNvSpPr>
          <p:nvPr>
            <p:ph type="title"/>
          </p:nvPr>
        </p:nvSpPr>
        <p:spPr>
          <a:xfrm>
            <a:off x="720000" y="220320"/>
            <a:ext cx="8422920" cy="680040"/>
          </a:xfrm>
          <a:prstGeom prst="rect">
            <a:avLst/>
          </a:prstGeom>
          <a:noFill/>
          <a:ln w="0">
            <a:noFill/>
          </a:ln>
        </p:spPr>
        <p:txBody>
          <a:bodyPr lIns="68400" rIns="68400" tIns="34200" bIns="34200" anchor="ctr">
            <a:noAutofit/>
          </a:bodyPr>
          <a:p>
            <a:pPr>
              <a:lnSpc>
                <a:spcPct val="90000"/>
              </a:lnSpc>
              <a:tabLst>
                <a:tab algn="l" pos="0"/>
              </a:tabLst>
            </a:pPr>
            <a:r>
              <a:rPr b="1" lang="en-US" sz="2400" spc="-1" strike="noStrike">
                <a:solidFill>
                  <a:srgbClr val="233445"/>
                </a:solidFill>
                <a:latin typeface="Helvetica Neue"/>
                <a:ea typeface="Helvetica Neue"/>
              </a:rPr>
              <a:t>Provisioners</a:t>
            </a:r>
            <a:endParaRPr b="0" lang="en-US" sz="2400" spc="-1" strike="noStrike">
              <a:latin typeface="Arial"/>
            </a:endParaRPr>
          </a:p>
        </p:txBody>
      </p:sp>
      <p:sp>
        <p:nvSpPr>
          <p:cNvPr id="460" name="PlaceHolder 2"/>
          <p:cNvSpPr>
            <a:spLocks noGrp="1"/>
          </p:cNvSpPr>
          <p:nvPr>
            <p:ph/>
          </p:nvPr>
        </p:nvSpPr>
        <p:spPr>
          <a:xfrm>
            <a:off x="626760" y="1111320"/>
            <a:ext cx="7882920" cy="3508920"/>
          </a:xfrm>
          <a:prstGeom prst="rect">
            <a:avLst/>
          </a:prstGeom>
          <a:noFill/>
          <a:ln w="0">
            <a:noFill/>
          </a:ln>
        </p:spPr>
        <p:txBody>
          <a:bodyPr lIns="67680" rIns="68400" tIns="35280" bIns="34200" anchor="t">
            <a:noAutofit/>
          </a:bodyPr>
          <a:p>
            <a:pPr marL="343080" indent="-279360">
              <a:lnSpc>
                <a:spcPct val="115000"/>
              </a:lnSpc>
              <a:buClr>
                <a:srgbClr val="000000"/>
              </a:buClr>
              <a:buFont typeface="Helvetica Neue Light"/>
              <a:buChar char="●"/>
            </a:pPr>
            <a:r>
              <a:rPr b="0" lang="en-US" sz="1800" spc="-1" strike="noStrike">
                <a:solidFill>
                  <a:srgbClr val="000000"/>
                </a:solidFill>
                <a:latin typeface="Helvetica Neue Light"/>
                <a:ea typeface="Helvetica Neue Light"/>
              </a:rPr>
              <a:t>Allow you to run commands during instance provisioning that are run on create, recreate, or taint correction (explained later), but not every time </a:t>
            </a:r>
            <a:r>
              <a:rPr b="1" lang="en-US" sz="1800" spc="-1" strike="noStrike">
                <a:solidFill>
                  <a:srgbClr val="000000"/>
                </a:solidFill>
                <a:latin typeface="Consolas"/>
                <a:ea typeface="Consolas"/>
              </a:rPr>
              <a:t>terraform apply</a:t>
            </a:r>
            <a:r>
              <a:rPr b="0" lang="en-US" sz="1800" spc="-1" strike="noStrike">
                <a:solidFill>
                  <a:srgbClr val="000000"/>
                </a:solidFill>
                <a:latin typeface="Helvetica Neue Light"/>
                <a:ea typeface="Helvetica Neue Light"/>
              </a:rPr>
              <a:t> is run</a:t>
            </a:r>
            <a:endParaRPr b="0" lang="en-US" sz="1800" spc="-1" strike="noStrike">
              <a:latin typeface="Arial"/>
            </a:endParaRPr>
          </a:p>
          <a:p>
            <a:pPr marL="343080" indent="-279360">
              <a:lnSpc>
                <a:spcPct val="115000"/>
              </a:lnSpc>
              <a:buClr>
                <a:srgbClr val="000000"/>
              </a:buClr>
              <a:buFont typeface="Helvetica Neue Light"/>
              <a:buChar char="●"/>
            </a:pPr>
            <a:r>
              <a:rPr b="0" lang="en-US" sz="1800" spc="-1" strike="noStrike">
                <a:solidFill>
                  <a:srgbClr val="000000"/>
                </a:solidFill>
                <a:latin typeface="Helvetica Neue Light"/>
                <a:ea typeface="Helvetica Neue Light"/>
              </a:rPr>
              <a:t>Ties custom logic to idempotent resources</a:t>
            </a:r>
            <a:endParaRPr b="0" lang="en-US" sz="1800" spc="-1" strike="noStrike">
              <a:latin typeface="Arial"/>
            </a:endParaRPr>
          </a:p>
          <a:p>
            <a:pPr marL="343080" indent="-279360">
              <a:lnSpc>
                <a:spcPct val="115000"/>
              </a:lnSpc>
              <a:buClr>
                <a:srgbClr val="000000"/>
              </a:buClr>
              <a:buFont typeface="Helvetica Neue Light"/>
              <a:buChar char="●"/>
            </a:pPr>
            <a:r>
              <a:rPr b="0" lang="en-US" sz="1800" spc="-1" strike="noStrike">
                <a:solidFill>
                  <a:srgbClr val="000000"/>
                </a:solidFill>
                <a:latin typeface="Helvetica Neue Light"/>
                <a:ea typeface="Helvetica Neue Light"/>
              </a:rPr>
              <a:t>Types</a:t>
            </a:r>
            <a:endParaRPr b="0" lang="en-US" sz="1800" spc="-1" strike="noStrike">
              <a:latin typeface="Arial"/>
            </a:endParaRPr>
          </a:p>
          <a:p>
            <a:pPr lvl="1" marL="685800" indent="-272880">
              <a:lnSpc>
                <a:spcPct val="115000"/>
              </a:lnSpc>
              <a:buClr>
                <a:srgbClr val="000000"/>
              </a:buClr>
              <a:buFont typeface="Helvetica Neue Light"/>
              <a:buChar char="○"/>
            </a:pPr>
            <a:r>
              <a:rPr b="0" lang="en-US" sz="1700" spc="-1" strike="noStrike">
                <a:solidFill>
                  <a:srgbClr val="000000"/>
                </a:solidFill>
                <a:latin typeface="Helvetica Neue Light"/>
                <a:ea typeface="Helvetica Neue Light"/>
              </a:rPr>
              <a:t>local</a:t>
            </a:r>
            <a:endParaRPr b="0" lang="en-US" sz="1700" spc="-1" strike="noStrike">
              <a:latin typeface="Arial"/>
            </a:endParaRPr>
          </a:p>
          <a:p>
            <a:pPr lvl="1" marL="685800" indent="-272880">
              <a:lnSpc>
                <a:spcPct val="115000"/>
              </a:lnSpc>
              <a:buClr>
                <a:srgbClr val="000000"/>
              </a:buClr>
              <a:buFont typeface="Helvetica Neue Light"/>
              <a:buChar char="○"/>
            </a:pPr>
            <a:r>
              <a:rPr b="0" lang="en-US" sz="1700" spc="-1" strike="noStrike">
                <a:solidFill>
                  <a:srgbClr val="000000"/>
                </a:solidFill>
                <a:latin typeface="Helvetica Neue Light"/>
                <a:ea typeface="Helvetica Neue Light"/>
              </a:rPr>
              <a:t>remote</a:t>
            </a:r>
            <a:endParaRPr b="0" lang="en-US" sz="1700" spc="-1" strike="noStrike">
              <a:latin typeface="Arial"/>
            </a:endParaRPr>
          </a:p>
          <a:p>
            <a:pPr marL="412920">
              <a:lnSpc>
                <a:spcPct val="115000"/>
              </a:lnSpc>
              <a:tabLst>
                <a:tab algn="l" pos="0"/>
              </a:tabLst>
            </a:pPr>
            <a:endParaRPr b="0" lang="en-US" sz="1700" spc="-1" strike="noStrike">
              <a:latin typeface="Arial"/>
            </a:endParaRPr>
          </a:p>
          <a:p>
            <a:pPr marL="343080" indent="-279360">
              <a:lnSpc>
                <a:spcPct val="115000"/>
              </a:lnSpc>
              <a:buClr>
                <a:srgbClr val="000000"/>
              </a:buClr>
              <a:buFont typeface="Helvetica Neue Light"/>
              <a:buChar char="●"/>
              <a:tabLst>
                <a:tab algn="l" pos="0"/>
              </a:tabLst>
            </a:pPr>
            <a:r>
              <a:rPr b="0" lang="en-US" sz="1800" spc="-1" strike="noStrike">
                <a:solidFill>
                  <a:srgbClr val="000000"/>
                </a:solidFill>
                <a:latin typeface="Helvetica Neue Light"/>
                <a:ea typeface="Helvetica Neue Light"/>
              </a:rPr>
              <a:t>Connectors</a:t>
            </a:r>
            <a:endParaRPr b="0" lang="en-US" sz="1800" spc="-1" strike="noStrike">
              <a:latin typeface="Arial"/>
            </a:endParaRPr>
          </a:p>
          <a:p>
            <a:pPr lvl="1" marL="685800" indent="-272880">
              <a:lnSpc>
                <a:spcPct val="115000"/>
              </a:lnSpc>
              <a:buClr>
                <a:srgbClr val="000000"/>
              </a:buClr>
              <a:buFont typeface="Helvetica Neue Light"/>
              <a:buChar char="○"/>
              <a:tabLst>
                <a:tab algn="l" pos="0"/>
              </a:tabLst>
            </a:pPr>
            <a:r>
              <a:rPr b="0" lang="en-US" sz="1700" spc="-1" strike="noStrike">
                <a:solidFill>
                  <a:srgbClr val="000000"/>
                </a:solidFill>
                <a:latin typeface="Helvetica Neue Light"/>
                <a:ea typeface="Helvetica Neue Light"/>
              </a:rPr>
              <a:t>SSH</a:t>
            </a:r>
            <a:endParaRPr b="0" lang="en-US" sz="1700" spc="-1" strike="noStrike">
              <a:latin typeface="Arial"/>
            </a:endParaRPr>
          </a:p>
          <a:p>
            <a:pPr lvl="1" marL="685800" indent="-272880">
              <a:lnSpc>
                <a:spcPct val="115000"/>
              </a:lnSpc>
              <a:buClr>
                <a:srgbClr val="000000"/>
              </a:buClr>
              <a:buFont typeface="Helvetica Neue Light"/>
              <a:buChar char="○"/>
              <a:tabLst>
                <a:tab algn="l" pos="0"/>
              </a:tabLst>
            </a:pPr>
            <a:r>
              <a:rPr b="0" lang="en-US" sz="1700" spc="-1" strike="noStrike">
                <a:solidFill>
                  <a:srgbClr val="000000"/>
                </a:solidFill>
                <a:latin typeface="Helvetica Neue Light"/>
                <a:ea typeface="Helvetica Neue Light"/>
              </a:rPr>
              <a:t>WinRM</a:t>
            </a:r>
            <a:endParaRPr b="0" lang="en-US" sz="1700" spc="-1" strike="noStrike">
              <a:latin typeface="Arial"/>
            </a:endParaRPr>
          </a:p>
          <a:p>
            <a:pPr>
              <a:lnSpc>
                <a:spcPct val="90000"/>
              </a:lnSpc>
              <a:tabLst>
                <a:tab algn="l" pos="0"/>
              </a:tabLst>
            </a:pPr>
            <a:endParaRPr b="0" lang="en-US" sz="1700" spc="-1" strike="noStrike">
              <a:latin typeface="Arial"/>
            </a:endParaRPr>
          </a:p>
        </p:txBody>
      </p:sp>
      <p:sp>
        <p:nvSpPr>
          <p:cNvPr id="461" name="PlaceHolder 3"/>
          <p:cNvSpPr>
            <a:spLocks noGrp="1"/>
          </p:cNvSpPr>
          <p:nvPr>
            <p:ph type="sldNum"/>
          </p:nvPr>
        </p:nvSpPr>
        <p:spPr>
          <a:xfrm>
            <a:off x="8510760" y="4880160"/>
            <a:ext cx="624600" cy="222840"/>
          </a:xfrm>
          <a:prstGeom prst="rect">
            <a:avLst/>
          </a:prstGeom>
          <a:noFill/>
          <a:ln w="0">
            <a:noFill/>
          </a:ln>
        </p:spPr>
        <p:txBody>
          <a:bodyPr lIns="68400" rIns="68400" tIns="34200" bIns="34200" anchor="ctr">
            <a:noAutofit/>
          </a:bodyPr>
          <a:p>
            <a:pPr algn="ctr">
              <a:lnSpc>
                <a:spcPct val="100000"/>
              </a:lnSpc>
              <a:tabLst>
                <a:tab algn="l" pos="0"/>
              </a:tabLst>
            </a:pPr>
            <a:fld id="{099FF7D8-9D20-40CD-A204-F540991B4E06}" type="slidenum">
              <a:rPr b="0" lang="en-US" sz="1200" spc="-1" strike="noStrike">
                <a:solidFill>
                  <a:srgbClr val="ffffff"/>
                </a:solidFill>
                <a:latin typeface="Helvetica Neue Light"/>
                <a:ea typeface="Helvetica Neue Light"/>
              </a:rPr>
              <a:t>&lt;number&gt;</a:t>
            </a:fld>
            <a:endParaRPr b="0" lang="en-US" sz="1200" spc="-1" strike="noStrike">
              <a:latin typeface="Times New Roman"/>
            </a:endParaRPr>
          </a:p>
        </p:txBody>
      </p:sp>
    </p:spTree>
  </p:cSld>
  <mc:AlternateContent>
    <mc:Choice Requires="p14">
      <p:transition spd="slow" p14:dur="2000"/>
    </mc:Choice>
    <mc:Fallback>
      <p:transition spd="slow"/>
    </mc:Fallback>
  </mc:AlternateContent>
  <p:timing>
    <p:tnLst>
      <p:par>
        <p:cTn id="413" dur="indefinite" restart="never" nodeType="tmRoot">
          <p:childTnLst>
            <p:seq>
              <p:cTn id="414" dur="indefinite" nodeType="mainSeq">
                <p:childTnLst>
                  <p:par>
                    <p:cTn id="415" fill="hold">
                      <p:stCondLst>
                        <p:cond delay="indefinite"/>
                      </p:stCondLst>
                      <p:childTnLst>
                        <p:par>
                          <p:cTn id="416" fill="hold">
                            <p:stCondLst>
                              <p:cond delay="0"/>
                            </p:stCondLst>
                            <p:childTnLst>
                              <p:par>
                                <p:cTn id="417" nodeType="clickEffect" fill="hold" presetClass="entr" presetID="1">
                                  <p:stCondLst>
                                    <p:cond delay="0"/>
                                  </p:stCondLst>
                                  <p:childTnLst>
                                    <p:set>
                                      <p:cBhvr>
                                        <p:cTn id="418" dur="1" fill="hold">
                                          <p:stCondLst>
                                            <p:cond delay="0"/>
                                          </p:stCondLst>
                                        </p:cTn>
                                        <p:tgtEl>
                                          <p:spTgt spid="460">
                                            <p:txEl>
                                              <p:pRg st="0" end="0"/>
                                            </p:txEl>
                                          </p:spTgt>
                                        </p:tgtEl>
                                        <p:attrNameLst>
                                          <p:attrName>style.visibility</p:attrName>
                                        </p:attrNameLst>
                                      </p:cBhvr>
                                      <p:to>
                                        <p:strVal val="visible"/>
                                      </p:to>
                                    </p:set>
                                  </p:childTnLst>
                                </p:cTn>
                              </p:par>
                            </p:childTnLst>
                          </p:cTn>
                        </p:par>
                      </p:childTnLst>
                    </p:cTn>
                  </p:par>
                  <p:par>
                    <p:cTn id="419" fill="hold">
                      <p:stCondLst>
                        <p:cond delay="indefinite"/>
                      </p:stCondLst>
                      <p:childTnLst>
                        <p:par>
                          <p:cTn id="420" fill="hold">
                            <p:stCondLst>
                              <p:cond delay="0"/>
                            </p:stCondLst>
                            <p:childTnLst>
                              <p:par>
                                <p:cTn id="421" nodeType="clickEffect" fill="hold" presetClass="entr" presetID="1">
                                  <p:stCondLst>
                                    <p:cond delay="0"/>
                                  </p:stCondLst>
                                  <p:childTnLst>
                                    <p:set>
                                      <p:cBhvr>
                                        <p:cTn id="422" dur="1" fill="hold">
                                          <p:stCondLst>
                                            <p:cond delay="0"/>
                                          </p:stCondLst>
                                        </p:cTn>
                                        <p:tgtEl>
                                          <p:spTgt spid="460">
                                            <p:txEl>
                                              <p:pRg st="1" end="1"/>
                                            </p:txEl>
                                          </p:spTgt>
                                        </p:tgtEl>
                                        <p:attrNameLst>
                                          <p:attrName>style.visibility</p:attrName>
                                        </p:attrNameLst>
                                      </p:cBhvr>
                                      <p:to>
                                        <p:strVal val="visible"/>
                                      </p:to>
                                    </p:set>
                                  </p:childTnLst>
                                </p:cTn>
                              </p:par>
                            </p:childTnLst>
                          </p:cTn>
                        </p:par>
                      </p:childTnLst>
                    </p:cTn>
                  </p:par>
                  <p:par>
                    <p:cTn id="423" fill="hold">
                      <p:stCondLst>
                        <p:cond delay="indefinite"/>
                      </p:stCondLst>
                      <p:childTnLst>
                        <p:par>
                          <p:cTn id="424" fill="hold">
                            <p:stCondLst>
                              <p:cond delay="0"/>
                            </p:stCondLst>
                            <p:childTnLst>
                              <p:par>
                                <p:cTn id="425" nodeType="clickEffect" fill="hold" presetClass="entr" presetID="1">
                                  <p:stCondLst>
                                    <p:cond delay="0"/>
                                  </p:stCondLst>
                                  <p:childTnLst>
                                    <p:set>
                                      <p:cBhvr>
                                        <p:cTn id="426" dur="1" fill="hold">
                                          <p:stCondLst>
                                            <p:cond delay="0"/>
                                          </p:stCondLst>
                                        </p:cTn>
                                        <p:tgtEl>
                                          <p:spTgt spid="460">
                                            <p:txEl>
                                              <p:pRg st="2" end="2"/>
                                            </p:txEl>
                                          </p:spTgt>
                                        </p:tgtEl>
                                        <p:attrNameLst>
                                          <p:attrName>style.visibility</p:attrName>
                                        </p:attrNameLst>
                                      </p:cBhvr>
                                      <p:to>
                                        <p:strVal val="visible"/>
                                      </p:to>
                                    </p:set>
                                  </p:childTnLst>
                                </p:cTn>
                              </p:par>
                            </p:childTnLst>
                          </p:cTn>
                        </p:par>
                      </p:childTnLst>
                    </p:cTn>
                  </p:par>
                  <p:par>
                    <p:cTn id="427" fill="hold">
                      <p:stCondLst>
                        <p:cond delay="indefinite"/>
                      </p:stCondLst>
                      <p:childTnLst>
                        <p:par>
                          <p:cTn id="428" fill="hold">
                            <p:stCondLst>
                              <p:cond delay="0"/>
                            </p:stCondLst>
                            <p:childTnLst>
                              <p:par>
                                <p:cTn id="429" nodeType="clickEffect" fill="hold" presetClass="entr" presetID="1">
                                  <p:stCondLst>
                                    <p:cond delay="0"/>
                                  </p:stCondLst>
                                  <p:childTnLst>
                                    <p:set>
                                      <p:cBhvr>
                                        <p:cTn id="430" dur="1" fill="hold">
                                          <p:stCondLst>
                                            <p:cond delay="0"/>
                                          </p:stCondLst>
                                        </p:cTn>
                                        <p:tgtEl>
                                          <p:spTgt spid="460">
                                            <p:txEl>
                                              <p:pRg st="3" end="3"/>
                                            </p:txEl>
                                          </p:spTgt>
                                        </p:tgtEl>
                                        <p:attrNameLst>
                                          <p:attrName>style.visibility</p:attrName>
                                        </p:attrNameLst>
                                      </p:cBhvr>
                                      <p:to>
                                        <p:strVal val="visible"/>
                                      </p:to>
                                    </p:set>
                                  </p:childTnLst>
                                </p:cTn>
                              </p:par>
                            </p:childTnLst>
                          </p:cTn>
                        </p:par>
                      </p:childTnLst>
                    </p:cTn>
                  </p:par>
                  <p:par>
                    <p:cTn id="431" fill="hold">
                      <p:stCondLst>
                        <p:cond delay="indefinite"/>
                      </p:stCondLst>
                      <p:childTnLst>
                        <p:par>
                          <p:cTn id="432" fill="hold">
                            <p:stCondLst>
                              <p:cond delay="0"/>
                            </p:stCondLst>
                            <p:childTnLst>
                              <p:par>
                                <p:cTn id="433" nodeType="clickEffect" fill="hold" presetClass="entr" presetID="1">
                                  <p:stCondLst>
                                    <p:cond delay="0"/>
                                  </p:stCondLst>
                                  <p:childTnLst>
                                    <p:set>
                                      <p:cBhvr>
                                        <p:cTn id="434" dur="1" fill="hold">
                                          <p:stCondLst>
                                            <p:cond delay="0"/>
                                          </p:stCondLst>
                                        </p:cTn>
                                        <p:tgtEl>
                                          <p:spTgt spid="460">
                                            <p:txEl>
                                              <p:pRg st="4" end="4"/>
                                            </p:txEl>
                                          </p:spTgt>
                                        </p:tgtEl>
                                        <p:attrNameLst>
                                          <p:attrName>style.visibility</p:attrName>
                                        </p:attrNameLst>
                                      </p:cBhvr>
                                      <p:to>
                                        <p:strVal val="visible"/>
                                      </p:to>
                                    </p:set>
                                  </p:childTnLst>
                                </p:cTn>
                              </p:par>
                            </p:childTnLst>
                          </p:cTn>
                        </p:par>
                      </p:childTnLst>
                    </p:cTn>
                  </p:par>
                  <p:par>
                    <p:cTn id="435" fill="hold">
                      <p:stCondLst>
                        <p:cond delay="indefinite"/>
                      </p:stCondLst>
                      <p:childTnLst>
                        <p:par>
                          <p:cTn id="436" fill="hold">
                            <p:stCondLst>
                              <p:cond delay="0"/>
                            </p:stCondLst>
                            <p:childTnLst>
                              <p:par>
                                <p:cTn id="437" nodeType="clickEffect" fill="hold" presetClass="entr" presetID="1">
                                  <p:stCondLst>
                                    <p:cond delay="0"/>
                                  </p:stCondLst>
                                  <p:childTnLst>
                                    <p:set>
                                      <p:cBhvr>
                                        <p:cTn id="438" dur="1" fill="hold">
                                          <p:stCondLst>
                                            <p:cond delay="0"/>
                                          </p:stCondLst>
                                        </p:cTn>
                                        <p:tgtEl>
                                          <p:spTgt spid="460">
                                            <p:txEl>
                                              <p:pRg st="6" end="6"/>
                                            </p:txEl>
                                          </p:spTgt>
                                        </p:tgtEl>
                                        <p:attrNameLst>
                                          <p:attrName>style.visibility</p:attrName>
                                        </p:attrNameLst>
                                      </p:cBhvr>
                                      <p:to>
                                        <p:strVal val="visible"/>
                                      </p:to>
                                    </p:set>
                                  </p:childTnLst>
                                </p:cTn>
                              </p:par>
                            </p:childTnLst>
                          </p:cTn>
                        </p:par>
                      </p:childTnLst>
                    </p:cTn>
                  </p:par>
                  <p:par>
                    <p:cTn id="439" fill="hold">
                      <p:stCondLst>
                        <p:cond delay="indefinite"/>
                      </p:stCondLst>
                      <p:childTnLst>
                        <p:par>
                          <p:cTn id="440" fill="hold">
                            <p:stCondLst>
                              <p:cond delay="0"/>
                            </p:stCondLst>
                            <p:childTnLst>
                              <p:par>
                                <p:cTn id="441" nodeType="clickEffect" fill="hold" presetClass="entr" presetID="1">
                                  <p:stCondLst>
                                    <p:cond delay="0"/>
                                  </p:stCondLst>
                                  <p:childTnLst>
                                    <p:set>
                                      <p:cBhvr>
                                        <p:cTn id="442" dur="1" fill="hold">
                                          <p:stCondLst>
                                            <p:cond delay="0"/>
                                          </p:stCondLst>
                                        </p:cTn>
                                        <p:tgtEl>
                                          <p:spTgt spid="460">
                                            <p:txEl>
                                              <p:pRg st="7" end="7"/>
                                            </p:txEl>
                                          </p:spTgt>
                                        </p:tgtEl>
                                        <p:attrNameLst>
                                          <p:attrName>style.visibility</p:attrName>
                                        </p:attrNameLst>
                                      </p:cBhvr>
                                      <p:to>
                                        <p:strVal val="visible"/>
                                      </p:to>
                                    </p:set>
                                  </p:childTnLst>
                                </p:cTn>
                              </p:par>
                            </p:childTnLst>
                          </p:cTn>
                        </p:par>
                      </p:childTnLst>
                    </p:cTn>
                  </p:par>
                  <p:par>
                    <p:cTn id="443" fill="hold">
                      <p:stCondLst>
                        <p:cond delay="indefinite"/>
                      </p:stCondLst>
                      <p:childTnLst>
                        <p:par>
                          <p:cTn id="444" fill="hold">
                            <p:stCondLst>
                              <p:cond delay="0"/>
                            </p:stCondLst>
                            <p:childTnLst>
                              <p:par>
                                <p:cTn id="445" nodeType="clickEffect" fill="hold" presetClass="entr" presetID="1">
                                  <p:stCondLst>
                                    <p:cond delay="0"/>
                                  </p:stCondLst>
                                  <p:childTnLst>
                                    <p:set>
                                      <p:cBhvr>
                                        <p:cTn id="446" dur="1" fill="hold">
                                          <p:stCondLst>
                                            <p:cond delay="0"/>
                                          </p:stCondLst>
                                        </p:cTn>
                                        <p:tgtEl>
                                          <p:spTgt spid="460">
                                            <p:txEl>
                                              <p:pRg st="8" end="8"/>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2" name="PlaceHolder 1"/>
          <p:cNvSpPr>
            <a:spLocks noGrp="1"/>
          </p:cNvSpPr>
          <p:nvPr>
            <p:ph type="title"/>
          </p:nvPr>
        </p:nvSpPr>
        <p:spPr>
          <a:xfrm>
            <a:off x="720000" y="220320"/>
            <a:ext cx="8422920" cy="680040"/>
          </a:xfrm>
          <a:prstGeom prst="rect">
            <a:avLst/>
          </a:prstGeom>
          <a:noFill/>
          <a:ln w="0">
            <a:noFill/>
          </a:ln>
        </p:spPr>
        <p:txBody>
          <a:bodyPr lIns="68400" rIns="68400" tIns="34200" bIns="34200" anchor="ctr">
            <a:noAutofit/>
          </a:bodyPr>
          <a:p>
            <a:pPr>
              <a:lnSpc>
                <a:spcPct val="90000"/>
              </a:lnSpc>
              <a:tabLst>
                <a:tab algn="l" pos="0"/>
              </a:tabLst>
            </a:pPr>
            <a:r>
              <a:rPr b="1" lang="en-US" sz="2400" spc="-1" strike="noStrike">
                <a:solidFill>
                  <a:srgbClr val="233445"/>
                </a:solidFill>
                <a:latin typeface="Helvetica Neue"/>
                <a:ea typeface="Helvetica Neue"/>
              </a:rPr>
              <a:t>Provisioner Example: </a:t>
            </a:r>
            <a:r>
              <a:rPr b="1" lang="en-US" sz="2400" spc="-1" strike="noStrike">
                <a:solidFill>
                  <a:srgbClr val="233445"/>
                </a:solidFill>
                <a:latin typeface="Consolas"/>
                <a:ea typeface="Consolas"/>
              </a:rPr>
              <a:t>local-exec</a:t>
            </a:r>
            <a:endParaRPr b="0" lang="en-US" sz="2400" spc="-1" strike="noStrike">
              <a:latin typeface="Arial"/>
            </a:endParaRPr>
          </a:p>
        </p:txBody>
      </p:sp>
      <p:sp>
        <p:nvSpPr>
          <p:cNvPr id="463" name="PlaceHolder 2"/>
          <p:cNvSpPr>
            <a:spLocks noGrp="1"/>
          </p:cNvSpPr>
          <p:nvPr>
            <p:ph type="sldNum"/>
          </p:nvPr>
        </p:nvSpPr>
        <p:spPr>
          <a:xfrm>
            <a:off x="8510760" y="4880160"/>
            <a:ext cx="624600" cy="222840"/>
          </a:xfrm>
          <a:prstGeom prst="rect">
            <a:avLst/>
          </a:prstGeom>
          <a:noFill/>
          <a:ln w="0">
            <a:noFill/>
          </a:ln>
        </p:spPr>
        <p:txBody>
          <a:bodyPr lIns="68400" rIns="68400" tIns="34200" bIns="34200" anchor="ctr">
            <a:noAutofit/>
          </a:bodyPr>
          <a:p>
            <a:pPr algn="ctr">
              <a:lnSpc>
                <a:spcPct val="100000"/>
              </a:lnSpc>
              <a:tabLst>
                <a:tab algn="l" pos="0"/>
              </a:tabLst>
            </a:pPr>
            <a:fld id="{87BD8A88-9CA2-4A00-8178-8531E00D9D44}" type="slidenum">
              <a:rPr b="0" lang="en-US" sz="1200" spc="-1" strike="noStrike">
                <a:solidFill>
                  <a:srgbClr val="ffffff"/>
                </a:solidFill>
                <a:latin typeface="Helvetica Neue Light"/>
                <a:ea typeface="Helvetica Neue Light"/>
              </a:rPr>
              <a:t>&lt;number&gt;</a:t>
            </a:fld>
            <a:endParaRPr b="0" lang="en-US" sz="1200" spc="-1" strike="noStrike">
              <a:latin typeface="Times New Roman"/>
            </a:endParaRPr>
          </a:p>
        </p:txBody>
      </p:sp>
      <p:sp>
        <p:nvSpPr>
          <p:cNvPr id="464" name="PlaceHolder 3"/>
          <p:cNvSpPr>
            <a:spLocks noGrp="1"/>
          </p:cNvSpPr>
          <p:nvPr>
            <p:ph/>
          </p:nvPr>
        </p:nvSpPr>
        <p:spPr>
          <a:xfrm>
            <a:off x="0" y="924120"/>
            <a:ext cx="9142920" cy="3978000"/>
          </a:xfrm>
          <a:prstGeom prst="rect">
            <a:avLst/>
          </a:prstGeom>
          <a:solidFill>
            <a:srgbClr val="000000"/>
          </a:solidFill>
          <a:ln w="0">
            <a:noFill/>
          </a:ln>
        </p:spPr>
        <p:txBody>
          <a:bodyPr lIns="343080" rIns="343080" tIns="308520" bIns="308520" anchor="t">
            <a:noAutofit/>
          </a:bodyPr>
          <a:p>
            <a:pPr>
              <a:lnSpc>
                <a:spcPct val="90000"/>
              </a:lnSpc>
              <a:tabLst>
                <a:tab algn="l" pos="0"/>
              </a:tabLst>
            </a:pPr>
            <a:r>
              <a:rPr b="1" lang="en-US" sz="2000" spc="-1" strike="noStrike">
                <a:solidFill>
                  <a:srgbClr val="ff9900"/>
                </a:solidFill>
                <a:latin typeface="Courier New"/>
                <a:ea typeface="Courier New"/>
              </a:rPr>
              <a:t>resource</a:t>
            </a:r>
            <a:r>
              <a:rPr b="1" lang="en-US" sz="2000" spc="-1" strike="noStrike">
                <a:solidFill>
                  <a:srgbClr val="ffffff"/>
                </a:solidFill>
                <a:latin typeface="Courier New"/>
                <a:ea typeface="Courier New"/>
              </a:rPr>
              <a:t> </a:t>
            </a:r>
            <a:r>
              <a:rPr b="1" lang="en-US" sz="2000" spc="-1" strike="noStrike">
                <a:solidFill>
                  <a:srgbClr val="6fa8dc"/>
                </a:solidFill>
                <a:latin typeface="Courier New"/>
                <a:ea typeface="Courier New"/>
              </a:rPr>
              <a:t>“aws_instance” “web”</a:t>
            </a:r>
            <a:r>
              <a:rPr b="1" lang="en-US" sz="2000" spc="-1" strike="noStrike">
                <a:solidFill>
                  <a:srgbClr val="ffffff"/>
                </a:solidFill>
                <a:latin typeface="Courier New"/>
                <a:ea typeface="Courier New"/>
              </a:rPr>
              <a:t> </a:t>
            </a:r>
            <a:r>
              <a:rPr b="1" lang="en-US" sz="2000" spc="-1" strike="noStrike">
                <a:solidFill>
                  <a:srgbClr val="c9daf8"/>
                </a:solidFill>
                <a:latin typeface="Courier New"/>
                <a:ea typeface="Courier New"/>
              </a:rPr>
              <a:t>{</a:t>
            </a:r>
            <a:endParaRPr b="0" lang="en-US" sz="2000" spc="-1" strike="noStrike">
              <a:latin typeface="Arial"/>
            </a:endParaRPr>
          </a:p>
          <a:p>
            <a:pPr>
              <a:lnSpc>
                <a:spcPct val="90000"/>
              </a:lnSpc>
              <a:tabLst>
                <a:tab algn="l" pos="0"/>
              </a:tabLst>
            </a:pPr>
            <a:r>
              <a:rPr b="1" lang="en-US" sz="2000" spc="-1" strike="noStrike">
                <a:solidFill>
                  <a:srgbClr val="c9daf8"/>
                </a:solidFill>
                <a:latin typeface="Courier New"/>
                <a:ea typeface="Courier New"/>
              </a:rPr>
              <a:t>  </a:t>
            </a:r>
            <a:r>
              <a:rPr b="1" lang="en-US" sz="2000" spc="-1" strike="noStrike">
                <a:solidFill>
                  <a:srgbClr val="8e7cc3"/>
                </a:solidFill>
                <a:latin typeface="Courier New"/>
                <a:ea typeface="Courier New"/>
              </a:rPr>
              <a:t>ami</a:t>
            </a:r>
            <a:r>
              <a:rPr b="1" lang="en-US" sz="2000" spc="-1" strike="noStrike">
                <a:solidFill>
                  <a:srgbClr val="c9daf8"/>
                </a:solidFill>
                <a:latin typeface="Courier New"/>
                <a:ea typeface="Courier New"/>
              </a:rPr>
              <a:t>           = </a:t>
            </a:r>
            <a:r>
              <a:rPr b="1" lang="en-US" sz="2000" spc="-1" strike="noStrike">
                <a:solidFill>
                  <a:srgbClr val="6aa84f"/>
                </a:solidFill>
                <a:latin typeface="Courier New"/>
                <a:ea typeface="Courier New"/>
              </a:rPr>
              <a:t>“ami-19827362728”</a:t>
            </a:r>
            <a:endParaRPr b="0" lang="en-US" sz="2000" spc="-1" strike="noStrike">
              <a:latin typeface="Arial"/>
            </a:endParaRPr>
          </a:p>
          <a:p>
            <a:pPr>
              <a:lnSpc>
                <a:spcPct val="90000"/>
              </a:lnSpc>
              <a:tabLst>
                <a:tab algn="l" pos="0"/>
              </a:tabLst>
            </a:pPr>
            <a:r>
              <a:rPr b="1" lang="en-US" sz="2000" spc="-1" strike="noStrike">
                <a:solidFill>
                  <a:srgbClr val="c9daf8"/>
                </a:solidFill>
                <a:latin typeface="Courier New"/>
                <a:ea typeface="Courier New"/>
              </a:rPr>
              <a:t>  </a:t>
            </a:r>
            <a:r>
              <a:rPr b="1" lang="en-US" sz="2000" spc="-1" strike="noStrike">
                <a:solidFill>
                  <a:srgbClr val="8e7cc3"/>
                </a:solidFill>
                <a:latin typeface="Courier New"/>
                <a:ea typeface="Courier New"/>
              </a:rPr>
              <a:t>instance_type</a:t>
            </a:r>
            <a:r>
              <a:rPr b="1" lang="en-US" sz="2000" spc="-1" strike="noStrike">
                <a:solidFill>
                  <a:srgbClr val="c9daf8"/>
                </a:solidFill>
                <a:latin typeface="Courier New"/>
                <a:ea typeface="Courier New"/>
              </a:rPr>
              <a:t> = </a:t>
            </a:r>
            <a:r>
              <a:rPr b="1" lang="en-US" sz="2000" spc="-1" strike="noStrike">
                <a:solidFill>
                  <a:srgbClr val="6aa84f"/>
                </a:solidFill>
                <a:latin typeface="Courier New"/>
                <a:ea typeface="Courier New"/>
              </a:rPr>
              <a:t>“t2.micro”</a:t>
            </a:r>
            <a:endParaRPr b="0" lang="en-US" sz="2000" spc="-1" strike="noStrike">
              <a:latin typeface="Arial"/>
            </a:endParaRPr>
          </a:p>
          <a:p>
            <a:pPr>
              <a:lnSpc>
                <a:spcPct val="90000"/>
              </a:lnSpc>
              <a:tabLst>
                <a:tab algn="l" pos="0"/>
              </a:tabLst>
            </a:pPr>
            <a:r>
              <a:rPr b="1" lang="en-US" sz="2000" spc="-1" strike="noStrike">
                <a:solidFill>
                  <a:srgbClr val="c9daf8"/>
                </a:solidFill>
                <a:latin typeface="Courier New"/>
                <a:ea typeface="Courier New"/>
              </a:rPr>
              <a:t>  </a:t>
            </a:r>
            <a:endParaRPr b="0" lang="en-US" sz="2000" spc="-1" strike="noStrike">
              <a:latin typeface="Arial"/>
            </a:endParaRPr>
          </a:p>
          <a:p>
            <a:pPr>
              <a:lnSpc>
                <a:spcPct val="90000"/>
              </a:lnSpc>
              <a:tabLst>
                <a:tab algn="l" pos="0"/>
              </a:tabLst>
            </a:pPr>
            <a:r>
              <a:rPr b="1" lang="en-US" sz="2000" spc="-1" strike="noStrike">
                <a:solidFill>
                  <a:srgbClr val="c9daf8"/>
                </a:solidFill>
                <a:latin typeface="Courier New"/>
                <a:ea typeface="Courier New"/>
              </a:rPr>
              <a:t>  </a:t>
            </a:r>
            <a:r>
              <a:rPr b="1" lang="en-US" sz="2000" spc="-1" strike="noStrike">
                <a:solidFill>
                  <a:srgbClr val="8e7cc3"/>
                </a:solidFill>
                <a:latin typeface="Courier New"/>
                <a:ea typeface="Courier New"/>
              </a:rPr>
              <a:t>tags</a:t>
            </a:r>
            <a:r>
              <a:rPr b="1" lang="en-US" sz="2000" spc="-1" strike="noStrike">
                <a:solidFill>
                  <a:srgbClr val="c9daf8"/>
                </a:solidFill>
                <a:latin typeface="Courier New"/>
                <a:ea typeface="Courier New"/>
              </a:rPr>
              <a:t> {</a:t>
            </a:r>
            <a:endParaRPr b="0" lang="en-US" sz="2000" spc="-1" strike="noStrike">
              <a:latin typeface="Arial"/>
            </a:endParaRPr>
          </a:p>
          <a:p>
            <a:pPr>
              <a:lnSpc>
                <a:spcPct val="90000"/>
              </a:lnSpc>
              <a:tabLst>
                <a:tab algn="l" pos="0"/>
              </a:tabLst>
            </a:pPr>
            <a:r>
              <a:rPr b="1" lang="en-US" sz="2000" spc="-1" strike="noStrike">
                <a:solidFill>
                  <a:srgbClr val="c9daf8"/>
                </a:solidFill>
                <a:latin typeface="Courier New"/>
                <a:ea typeface="Courier New"/>
              </a:rPr>
              <a:t>    </a:t>
            </a:r>
            <a:r>
              <a:rPr b="1" lang="en-US" sz="2000" spc="-1" strike="noStrike">
                <a:solidFill>
                  <a:srgbClr val="8e7cc3"/>
                </a:solidFill>
                <a:latin typeface="Courier New"/>
                <a:ea typeface="Courier New"/>
              </a:rPr>
              <a:t>Name</a:t>
            </a:r>
            <a:r>
              <a:rPr b="1" lang="en-US" sz="2000" spc="-1" strike="noStrike">
                <a:solidFill>
                  <a:srgbClr val="c9daf8"/>
                </a:solidFill>
                <a:latin typeface="Courier New"/>
                <a:ea typeface="Courier New"/>
              </a:rPr>
              <a:t> = </a:t>
            </a:r>
            <a:r>
              <a:rPr b="1" lang="en-US" sz="2000" spc="-1" strike="noStrike">
                <a:solidFill>
                  <a:srgbClr val="6aa84f"/>
                </a:solidFill>
                <a:latin typeface="Courier New"/>
                <a:ea typeface="Courier New"/>
              </a:rPr>
              <a:t>“my-first-instance”</a:t>
            </a:r>
            <a:endParaRPr b="0" lang="en-US" sz="2000" spc="-1" strike="noStrike">
              <a:latin typeface="Arial"/>
            </a:endParaRPr>
          </a:p>
          <a:p>
            <a:pPr>
              <a:lnSpc>
                <a:spcPct val="90000"/>
              </a:lnSpc>
              <a:tabLst>
                <a:tab algn="l" pos="0"/>
              </a:tabLst>
            </a:pPr>
            <a:r>
              <a:rPr b="1" lang="en-US" sz="2000" spc="-1" strike="noStrike">
                <a:solidFill>
                  <a:srgbClr val="c9daf8"/>
                </a:solidFill>
                <a:latin typeface="Courier New"/>
                <a:ea typeface="Courier New"/>
              </a:rPr>
              <a:t>  </a:t>
            </a:r>
            <a:r>
              <a:rPr b="1" lang="en-US" sz="2000" spc="-1" strike="noStrike">
                <a:solidFill>
                  <a:srgbClr val="c9daf8"/>
                </a:solidFill>
                <a:latin typeface="Courier New"/>
                <a:ea typeface="Courier New"/>
              </a:rPr>
              <a:t>}</a:t>
            </a:r>
            <a:endParaRPr b="0" lang="en-US" sz="2000" spc="-1" strike="noStrike">
              <a:latin typeface="Arial"/>
            </a:endParaRPr>
          </a:p>
          <a:p>
            <a:pPr>
              <a:lnSpc>
                <a:spcPct val="90000"/>
              </a:lnSpc>
              <a:tabLst>
                <a:tab algn="l" pos="0"/>
              </a:tabLst>
            </a:pPr>
            <a:endParaRPr b="0" lang="en-US" sz="2000" spc="-1" strike="noStrike">
              <a:latin typeface="Arial"/>
            </a:endParaRPr>
          </a:p>
          <a:p>
            <a:pPr>
              <a:lnSpc>
                <a:spcPct val="90000"/>
              </a:lnSpc>
              <a:tabLst>
                <a:tab algn="l" pos="0"/>
              </a:tabLst>
            </a:pPr>
            <a:r>
              <a:rPr b="1" lang="en-US" sz="2000" spc="-1" strike="noStrike">
                <a:solidFill>
                  <a:srgbClr val="c9daf8"/>
                </a:solidFill>
                <a:latin typeface="Courier New"/>
                <a:ea typeface="Courier New"/>
              </a:rPr>
              <a:t>  </a:t>
            </a:r>
            <a:r>
              <a:rPr b="1" lang="en-US" sz="2000" spc="-1" strike="noStrike">
                <a:solidFill>
                  <a:srgbClr val="ff9900"/>
                </a:solidFill>
                <a:latin typeface="Courier New"/>
                <a:ea typeface="Courier New"/>
              </a:rPr>
              <a:t>provisioner</a:t>
            </a:r>
            <a:r>
              <a:rPr b="1" lang="en-US" sz="2000" spc="-1" strike="noStrike">
                <a:solidFill>
                  <a:srgbClr val="ffffff"/>
                </a:solidFill>
                <a:latin typeface="Courier New"/>
                <a:ea typeface="Courier New"/>
              </a:rPr>
              <a:t> </a:t>
            </a:r>
            <a:r>
              <a:rPr b="1" lang="en-US" sz="2000" spc="-1" strike="noStrike">
                <a:solidFill>
                  <a:srgbClr val="6fa8dc"/>
                </a:solidFill>
                <a:latin typeface="Courier New"/>
                <a:ea typeface="Courier New"/>
              </a:rPr>
              <a:t>“local-exec”</a:t>
            </a:r>
            <a:r>
              <a:rPr b="1" lang="en-US" sz="2000" spc="-1" strike="noStrike">
                <a:solidFill>
                  <a:srgbClr val="ffffff"/>
                </a:solidFill>
                <a:latin typeface="Courier New"/>
                <a:ea typeface="Courier New"/>
              </a:rPr>
              <a:t> </a:t>
            </a:r>
            <a:r>
              <a:rPr b="1" lang="en-US" sz="2000" spc="-1" strike="noStrike">
                <a:solidFill>
                  <a:srgbClr val="c9daf8"/>
                </a:solidFill>
                <a:latin typeface="Courier New"/>
                <a:ea typeface="Courier New"/>
              </a:rPr>
              <a:t>{</a:t>
            </a:r>
            <a:endParaRPr b="0" lang="en-US" sz="2000" spc="-1" strike="noStrike">
              <a:latin typeface="Arial"/>
            </a:endParaRPr>
          </a:p>
          <a:p>
            <a:pPr>
              <a:lnSpc>
                <a:spcPct val="90000"/>
              </a:lnSpc>
              <a:tabLst>
                <a:tab algn="l" pos="0"/>
              </a:tabLst>
            </a:pPr>
            <a:r>
              <a:rPr b="1" lang="en-US" sz="2000" spc="-1" strike="noStrike">
                <a:solidFill>
                  <a:srgbClr val="c9daf8"/>
                </a:solidFill>
                <a:latin typeface="Courier New"/>
                <a:ea typeface="Courier New"/>
              </a:rPr>
              <a:t>    </a:t>
            </a:r>
            <a:r>
              <a:rPr b="1" lang="en-US" sz="2000" spc="-1" strike="noStrike">
                <a:solidFill>
                  <a:srgbClr val="8e7cc3"/>
                </a:solidFill>
                <a:latin typeface="Courier New"/>
                <a:ea typeface="Courier New"/>
              </a:rPr>
              <a:t>command</a:t>
            </a:r>
            <a:r>
              <a:rPr b="1" lang="en-US" sz="2000" spc="-1" strike="noStrike">
                <a:solidFill>
                  <a:srgbClr val="c9daf8"/>
                </a:solidFill>
                <a:latin typeface="Courier New"/>
                <a:ea typeface="Courier New"/>
              </a:rPr>
              <a:t> = </a:t>
            </a:r>
            <a:r>
              <a:rPr b="1" lang="en-US" sz="2000" spc="-1" strike="noStrike">
                <a:solidFill>
                  <a:srgbClr val="6aa84f"/>
                </a:solidFill>
                <a:latin typeface="Courier New"/>
                <a:ea typeface="Courier New"/>
              </a:rPr>
              <a:t>“echo ‘created instance’”</a:t>
            </a:r>
            <a:endParaRPr b="0" lang="en-US" sz="2000" spc="-1" strike="noStrike">
              <a:latin typeface="Arial"/>
            </a:endParaRPr>
          </a:p>
          <a:p>
            <a:pPr>
              <a:lnSpc>
                <a:spcPct val="90000"/>
              </a:lnSpc>
              <a:tabLst>
                <a:tab algn="l" pos="0"/>
              </a:tabLst>
            </a:pPr>
            <a:r>
              <a:rPr b="1" lang="en-US" sz="2000" spc="-1" strike="noStrike">
                <a:solidFill>
                  <a:srgbClr val="c9daf8"/>
                </a:solidFill>
                <a:latin typeface="Courier New"/>
                <a:ea typeface="Courier New"/>
              </a:rPr>
              <a:t>  </a:t>
            </a:r>
            <a:r>
              <a:rPr b="1" lang="en-US" sz="2000" spc="-1" strike="noStrike">
                <a:solidFill>
                  <a:srgbClr val="c9daf8"/>
                </a:solidFill>
                <a:latin typeface="Courier New"/>
                <a:ea typeface="Courier New"/>
              </a:rPr>
              <a:t>}</a:t>
            </a:r>
            <a:endParaRPr b="0" lang="en-US" sz="2000" spc="-1" strike="noStrike">
              <a:latin typeface="Arial"/>
            </a:endParaRPr>
          </a:p>
          <a:p>
            <a:pPr>
              <a:lnSpc>
                <a:spcPct val="90000"/>
              </a:lnSpc>
              <a:tabLst>
                <a:tab algn="l" pos="0"/>
              </a:tabLst>
            </a:pPr>
            <a:r>
              <a:rPr b="1" lang="en-US" sz="2000" spc="-1" strike="noStrike">
                <a:solidFill>
                  <a:srgbClr val="c9daf8"/>
                </a:solidFill>
                <a:latin typeface="Courier New"/>
                <a:ea typeface="Courier New"/>
              </a:rPr>
              <a:t>}</a:t>
            </a:r>
            <a:endParaRPr b="0" lang="en-US" sz="2000" spc="-1" strike="noStrike">
              <a:latin typeface="Arial"/>
            </a:endParaRPr>
          </a:p>
        </p:txBody>
      </p:sp>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5" name="PlaceHolder 1"/>
          <p:cNvSpPr>
            <a:spLocks noGrp="1"/>
          </p:cNvSpPr>
          <p:nvPr>
            <p:ph type="title"/>
          </p:nvPr>
        </p:nvSpPr>
        <p:spPr>
          <a:xfrm>
            <a:off x="720000" y="220320"/>
            <a:ext cx="8422920" cy="680040"/>
          </a:xfrm>
          <a:prstGeom prst="rect">
            <a:avLst/>
          </a:prstGeom>
          <a:noFill/>
          <a:ln w="0">
            <a:noFill/>
          </a:ln>
        </p:spPr>
        <p:txBody>
          <a:bodyPr lIns="68400" rIns="68400" tIns="34200" bIns="34200" anchor="ctr">
            <a:noAutofit/>
          </a:bodyPr>
          <a:p>
            <a:pPr>
              <a:lnSpc>
                <a:spcPct val="90000"/>
              </a:lnSpc>
              <a:tabLst>
                <a:tab algn="l" pos="0"/>
              </a:tabLst>
            </a:pPr>
            <a:r>
              <a:rPr b="1" lang="en-US" sz="2400" spc="-1" strike="noStrike">
                <a:solidFill>
                  <a:srgbClr val="233445"/>
                </a:solidFill>
                <a:latin typeface="Helvetica Neue"/>
                <a:ea typeface="Helvetica Neue"/>
              </a:rPr>
              <a:t>Provisioner Example: </a:t>
            </a:r>
            <a:r>
              <a:rPr b="1" lang="en-US" sz="2400" spc="-1" strike="noStrike">
                <a:solidFill>
                  <a:srgbClr val="233445"/>
                </a:solidFill>
                <a:latin typeface="Consolas"/>
                <a:ea typeface="Consolas"/>
              </a:rPr>
              <a:t>remote-exec</a:t>
            </a:r>
            <a:endParaRPr b="0" lang="en-US" sz="2400" spc="-1" strike="noStrike">
              <a:latin typeface="Arial"/>
            </a:endParaRPr>
          </a:p>
        </p:txBody>
      </p:sp>
      <p:sp>
        <p:nvSpPr>
          <p:cNvPr id="466" name="PlaceHolder 2"/>
          <p:cNvSpPr>
            <a:spLocks noGrp="1"/>
          </p:cNvSpPr>
          <p:nvPr>
            <p:ph type="sldNum"/>
          </p:nvPr>
        </p:nvSpPr>
        <p:spPr>
          <a:xfrm>
            <a:off x="8510760" y="4880160"/>
            <a:ext cx="624600" cy="222840"/>
          </a:xfrm>
          <a:prstGeom prst="rect">
            <a:avLst/>
          </a:prstGeom>
          <a:noFill/>
          <a:ln w="0">
            <a:noFill/>
          </a:ln>
        </p:spPr>
        <p:txBody>
          <a:bodyPr lIns="68400" rIns="68400" tIns="34200" bIns="34200" anchor="ctr">
            <a:noAutofit/>
          </a:bodyPr>
          <a:p>
            <a:pPr algn="ctr">
              <a:lnSpc>
                <a:spcPct val="100000"/>
              </a:lnSpc>
              <a:tabLst>
                <a:tab algn="l" pos="0"/>
              </a:tabLst>
            </a:pPr>
            <a:fld id="{B77E8E6B-750F-4AA0-8AE4-0D30284DEDCC}" type="slidenum">
              <a:rPr b="0" lang="en-US" sz="1200" spc="-1" strike="noStrike">
                <a:solidFill>
                  <a:srgbClr val="ffffff"/>
                </a:solidFill>
                <a:latin typeface="Helvetica Neue Light"/>
                <a:ea typeface="Helvetica Neue Light"/>
              </a:rPr>
              <a:t>&lt;number&gt;</a:t>
            </a:fld>
            <a:endParaRPr b="0" lang="en-US" sz="1200" spc="-1" strike="noStrike">
              <a:latin typeface="Times New Roman"/>
            </a:endParaRPr>
          </a:p>
        </p:txBody>
      </p:sp>
      <p:sp>
        <p:nvSpPr>
          <p:cNvPr id="467" name="PlaceHolder 3"/>
          <p:cNvSpPr>
            <a:spLocks noGrp="1"/>
          </p:cNvSpPr>
          <p:nvPr>
            <p:ph/>
          </p:nvPr>
        </p:nvSpPr>
        <p:spPr>
          <a:xfrm>
            <a:off x="0" y="924120"/>
            <a:ext cx="9142920" cy="3978000"/>
          </a:xfrm>
          <a:prstGeom prst="rect">
            <a:avLst/>
          </a:prstGeom>
          <a:solidFill>
            <a:srgbClr val="000000"/>
          </a:solidFill>
          <a:ln w="0">
            <a:noFill/>
          </a:ln>
        </p:spPr>
        <p:txBody>
          <a:bodyPr lIns="343080" rIns="343080" tIns="308520" bIns="308520" anchor="t">
            <a:noAutofit/>
          </a:bodyPr>
          <a:p>
            <a:pPr>
              <a:lnSpc>
                <a:spcPct val="90000"/>
              </a:lnSpc>
              <a:tabLst>
                <a:tab algn="l" pos="0"/>
              </a:tabLst>
            </a:pPr>
            <a:r>
              <a:rPr b="1" lang="en-US" sz="1700" spc="-1" strike="noStrike">
                <a:solidFill>
                  <a:srgbClr val="ff9900"/>
                </a:solidFill>
                <a:latin typeface="Courier New"/>
                <a:ea typeface="Courier New"/>
              </a:rPr>
              <a:t>resource</a:t>
            </a:r>
            <a:r>
              <a:rPr b="1" lang="en-US" sz="1700" spc="-1" strike="noStrike">
                <a:solidFill>
                  <a:srgbClr val="ffffff"/>
                </a:solidFill>
                <a:latin typeface="Courier New"/>
                <a:ea typeface="Courier New"/>
              </a:rPr>
              <a:t> </a:t>
            </a:r>
            <a:r>
              <a:rPr b="1" lang="en-US" sz="1700" spc="-1" strike="noStrike">
                <a:solidFill>
                  <a:srgbClr val="6fa8dc"/>
                </a:solidFill>
                <a:latin typeface="Courier New"/>
                <a:ea typeface="Courier New"/>
              </a:rPr>
              <a:t>“aws_instance” “web”</a:t>
            </a:r>
            <a:r>
              <a:rPr b="1" lang="en-US" sz="1700" spc="-1" strike="noStrike">
                <a:solidFill>
                  <a:srgbClr val="ffffff"/>
                </a:solidFill>
                <a:latin typeface="Courier New"/>
                <a:ea typeface="Courier New"/>
              </a:rPr>
              <a:t> </a:t>
            </a:r>
            <a:r>
              <a:rPr b="1" lang="en-US" sz="1700" spc="-1" strike="noStrike">
                <a:solidFill>
                  <a:srgbClr val="c9daf8"/>
                </a:solidFill>
                <a:latin typeface="Courier New"/>
                <a:ea typeface="Courier New"/>
              </a:rPr>
              <a:t>{</a:t>
            </a:r>
            <a:endParaRPr b="0" lang="en-US" sz="1700" spc="-1" strike="noStrike">
              <a:latin typeface="Arial"/>
            </a:endParaRPr>
          </a:p>
          <a:p>
            <a:pPr>
              <a:lnSpc>
                <a:spcPct val="90000"/>
              </a:lnSpc>
              <a:tabLst>
                <a:tab algn="l" pos="0"/>
              </a:tabLst>
            </a:pPr>
            <a:r>
              <a:rPr b="1" lang="en-US" sz="1700" spc="-1" strike="noStrike">
                <a:solidFill>
                  <a:srgbClr val="c9daf8"/>
                </a:solidFill>
                <a:latin typeface="Courier New"/>
                <a:ea typeface="Courier New"/>
              </a:rPr>
              <a:t>  </a:t>
            </a:r>
            <a:r>
              <a:rPr b="1" lang="en-US" sz="1700" spc="-1" strike="noStrike">
                <a:solidFill>
                  <a:srgbClr val="8e7cc3"/>
                </a:solidFill>
                <a:latin typeface="Courier New"/>
                <a:ea typeface="Courier New"/>
              </a:rPr>
              <a:t>...</a:t>
            </a:r>
            <a:endParaRPr b="0" lang="en-US" sz="1700" spc="-1" strike="noStrike">
              <a:latin typeface="Arial"/>
            </a:endParaRPr>
          </a:p>
          <a:p>
            <a:pPr>
              <a:lnSpc>
                <a:spcPct val="90000"/>
              </a:lnSpc>
              <a:tabLst>
                <a:tab algn="l" pos="0"/>
              </a:tabLst>
            </a:pPr>
            <a:endParaRPr b="0" lang="en-US" sz="1700" spc="-1" strike="noStrike">
              <a:latin typeface="Arial"/>
            </a:endParaRPr>
          </a:p>
          <a:p>
            <a:pPr>
              <a:lnSpc>
                <a:spcPct val="90000"/>
              </a:lnSpc>
              <a:tabLst>
                <a:tab algn="l" pos="0"/>
              </a:tabLst>
            </a:pPr>
            <a:r>
              <a:rPr b="1" lang="en-US" sz="1700" spc="-1" strike="noStrike">
                <a:solidFill>
                  <a:srgbClr val="c9daf8"/>
                </a:solidFill>
                <a:latin typeface="Courier New"/>
                <a:ea typeface="Courier New"/>
              </a:rPr>
              <a:t>  </a:t>
            </a:r>
            <a:r>
              <a:rPr b="1" lang="en-US" sz="1700" spc="-1" strike="noStrike">
                <a:solidFill>
                  <a:srgbClr val="ff9900"/>
                </a:solidFill>
                <a:latin typeface="Courier New"/>
                <a:ea typeface="Courier New"/>
              </a:rPr>
              <a:t>provisioner</a:t>
            </a:r>
            <a:r>
              <a:rPr b="1" lang="en-US" sz="1700" spc="-1" strike="noStrike">
                <a:solidFill>
                  <a:srgbClr val="ffffff"/>
                </a:solidFill>
                <a:latin typeface="Courier New"/>
                <a:ea typeface="Courier New"/>
              </a:rPr>
              <a:t> </a:t>
            </a:r>
            <a:r>
              <a:rPr b="1" lang="en-US" sz="1700" spc="-1" strike="noStrike">
                <a:solidFill>
                  <a:srgbClr val="6fa8dc"/>
                </a:solidFill>
                <a:latin typeface="Courier New"/>
                <a:ea typeface="Courier New"/>
              </a:rPr>
              <a:t>“remote-exec”</a:t>
            </a:r>
            <a:r>
              <a:rPr b="1" lang="en-US" sz="1700" spc="-1" strike="noStrike">
                <a:solidFill>
                  <a:srgbClr val="ffffff"/>
                </a:solidFill>
                <a:latin typeface="Courier New"/>
                <a:ea typeface="Courier New"/>
              </a:rPr>
              <a:t> </a:t>
            </a:r>
            <a:r>
              <a:rPr b="1" lang="en-US" sz="1700" spc="-1" strike="noStrike">
                <a:solidFill>
                  <a:srgbClr val="c9daf8"/>
                </a:solidFill>
                <a:latin typeface="Courier New"/>
                <a:ea typeface="Courier New"/>
              </a:rPr>
              <a:t>{</a:t>
            </a:r>
            <a:endParaRPr b="0" lang="en-US" sz="1700" spc="-1" strike="noStrike">
              <a:latin typeface="Arial"/>
            </a:endParaRPr>
          </a:p>
          <a:p>
            <a:pPr>
              <a:lnSpc>
                <a:spcPct val="90000"/>
              </a:lnSpc>
              <a:tabLst>
                <a:tab algn="l" pos="0"/>
              </a:tabLst>
            </a:pPr>
            <a:r>
              <a:rPr b="1" lang="en-US" sz="1700" spc="-1" strike="noStrike">
                <a:solidFill>
                  <a:srgbClr val="c9daf8"/>
                </a:solidFill>
                <a:latin typeface="Courier New"/>
                <a:ea typeface="Courier New"/>
              </a:rPr>
              <a:t>    </a:t>
            </a:r>
            <a:r>
              <a:rPr b="1" lang="en-US" sz="1700" spc="-1" strike="noStrike">
                <a:solidFill>
                  <a:srgbClr val="8e7cc3"/>
                </a:solidFill>
                <a:latin typeface="Courier New"/>
                <a:ea typeface="Courier New"/>
              </a:rPr>
              <a:t>inline</a:t>
            </a:r>
            <a:r>
              <a:rPr b="1" lang="en-US" sz="1700" spc="-1" strike="noStrike">
                <a:solidFill>
                  <a:srgbClr val="c9daf8"/>
                </a:solidFill>
                <a:latin typeface="Courier New"/>
                <a:ea typeface="Courier New"/>
              </a:rPr>
              <a:t> =</a:t>
            </a:r>
            <a:r>
              <a:rPr b="1" lang="en-US" sz="1700" spc="-1" strike="noStrike">
                <a:solidFill>
                  <a:srgbClr val="6aa84f"/>
                </a:solidFill>
                <a:latin typeface="Courier New"/>
                <a:ea typeface="Courier New"/>
              </a:rPr>
              <a:t> </a:t>
            </a:r>
            <a:r>
              <a:rPr b="1" lang="en-US" sz="1800" spc="-1" strike="noStrike">
                <a:solidFill>
                  <a:srgbClr val="6aa84f"/>
                </a:solidFill>
                <a:latin typeface="Courier New"/>
                <a:ea typeface="Courier New"/>
              </a:rPr>
              <a:t>[</a:t>
            </a:r>
            <a:endParaRPr b="0" lang="en-US" sz="1800" spc="-1" strike="noStrike">
              <a:latin typeface="Arial"/>
            </a:endParaRPr>
          </a:p>
          <a:p>
            <a:pPr>
              <a:lnSpc>
                <a:spcPct val="90000"/>
              </a:lnSpc>
              <a:tabLst>
                <a:tab algn="l" pos="0"/>
              </a:tabLst>
            </a:pPr>
            <a:r>
              <a:rPr b="1" lang="en-US" sz="1800" spc="-1" strike="noStrike">
                <a:solidFill>
                  <a:srgbClr val="6aa84f"/>
                </a:solidFill>
                <a:latin typeface="Courier New"/>
                <a:ea typeface="Courier New"/>
              </a:rPr>
              <a:t>"sudo sed -i</a:t>
            </a:r>
            <a:endParaRPr b="0" lang="en-US" sz="1800" spc="-1" strike="noStrike">
              <a:latin typeface="Arial"/>
            </a:endParaRPr>
          </a:p>
          <a:p>
            <a:pPr marL="457200">
              <a:lnSpc>
                <a:spcPct val="90000"/>
              </a:lnSpc>
              <a:tabLst>
                <a:tab algn="l" pos="0"/>
              </a:tabLst>
            </a:pPr>
            <a:r>
              <a:rPr b="1" lang="en-US" sz="1800" spc="-1" strike="noStrike">
                <a:solidFill>
                  <a:srgbClr val="6aa84f"/>
                </a:solidFill>
                <a:latin typeface="Courier New"/>
                <a:ea typeface="Courier New"/>
              </a:rPr>
              <a:t>'s/^PasswordAuthentication.*/PasswordAuthentication yes/'    /etc/ssh/sshd_config",</a:t>
            </a:r>
            <a:endParaRPr b="0" lang="en-US" sz="1800" spc="-1" strike="noStrike">
              <a:latin typeface="Arial"/>
            </a:endParaRPr>
          </a:p>
          <a:p>
            <a:pPr marL="457200">
              <a:lnSpc>
                <a:spcPct val="90000"/>
              </a:lnSpc>
              <a:tabLst>
                <a:tab algn="l" pos="0"/>
              </a:tabLst>
            </a:pPr>
            <a:r>
              <a:rPr b="1" lang="en-US" sz="1800" spc="-1" strike="noStrike">
                <a:solidFill>
                  <a:srgbClr val="6aa84f"/>
                </a:solidFill>
                <a:latin typeface="Courier New"/>
                <a:ea typeface="Courier New"/>
              </a:rPr>
              <a:t>"sudo service sshd restart",</a:t>
            </a:r>
            <a:endParaRPr b="0" lang="en-US" sz="1800" spc="-1" strike="noStrike">
              <a:latin typeface="Arial"/>
            </a:endParaRPr>
          </a:p>
          <a:p>
            <a:pPr marL="457200">
              <a:lnSpc>
                <a:spcPct val="90000"/>
              </a:lnSpc>
              <a:tabLst>
                <a:tab algn="l" pos="0"/>
              </a:tabLst>
            </a:pPr>
            <a:r>
              <a:rPr b="1" lang="en-US" sz="1800" spc="-1" strike="noStrike">
                <a:solidFill>
                  <a:srgbClr val="6aa84f"/>
                </a:solidFill>
                <a:latin typeface="Courier New"/>
                <a:ea typeface="Courier New"/>
              </a:rPr>
              <a:t>"wget https://repo.anaconda.com/Anaconda3-Linux-x86_64.sh",</a:t>
            </a:r>
            <a:endParaRPr b="0" lang="en-US" sz="1800" spc="-1" strike="noStrike">
              <a:latin typeface="Arial"/>
            </a:endParaRPr>
          </a:p>
          <a:p>
            <a:pPr marL="457200">
              <a:lnSpc>
                <a:spcPct val="90000"/>
              </a:lnSpc>
              <a:tabLst>
                <a:tab algn="l" pos="0"/>
              </a:tabLst>
            </a:pPr>
            <a:r>
              <a:rPr b="1" lang="en-US" sz="1800" spc="-1" strike="noStrike">
                <a:solidFill>
                  <a:srgbClr val="6aa84f"/>
                </a:solidFill>
                <a:latin typeface="Courier New"/>
                <a:ea typeface="Courier New"/>
              </a:rPr>
              <a:t>"sh Anaconda3-Linux-x86_64.sh -b"</a:t>
            </a:r>
            <a:endParaRPr b="0" lang="en-US" sz="1800" spc="-1" strike="noStrike">
              <a:latin typeface="Arial"/>
            </a:endParaRPr>
          </a:p>
          <a:p>
            <a:pPr marL="457200">
              <a:lnSpc>
                <a:spcPct val="90000"/>
              </a:lnSpc>
              <a:tabLst>
                <a:tab algn="l" pos="0"/>
              </a:tabLst>
            </a:pPr>
            <a:r>
              <a:rPr b="1" lang="en-US" sz="1800" spc="-1" strike="noStrike">
                <a:solidFill>
                  <a:srgbClr val="6aa84f"/>
                </a:solidFill>
                <a:latin typeface="Courier New"/>
                <a:ea typeface="Courier New"/>
              </a:rPr>
              <a:t> </a:t>
            </a:r>
            <a:r>
              <a:rPr b="1" lang="en-US" sz="1800" spc="-1" strike="noStrike">
                <a:solidFill>
                  <a:srgbClr val="6aa84f"/>
                </a:solidFill>
                <a:latin typeface="Courier New"/>
                <a:ea typeface="Courier New"/>
              </a:rPr>
              <a:t>	</a:t>
            </a:r>
            <a:r>
              <a:rPr b="1" lang="en-US" sz="1800" spc="-1" strike="noStrike">
                <a:solidFill>
                  <a:srgbClr val="6aa84f"/>
                </a:solidFill>
                <a:latin typeface="Courier New"/>
                <a:ea typeface="Courier New"/>
              </a:rPr>
              <a:t>	</a:t>
            </a:r>
            <a:r>
              <a:rPr b="1" lang="en-US" sz="1800" spc="-1" strike="noStrike">
                <a:solidFill>
                  <a:srgbClr val="6aa84f"/>
                </a:solidFill>
                <a:latin typeface="Courier New"/>
                <a:ea typeface="Courier New"/>
              </a:rPr>
              <a:t>]</a:t>
            </a:r>
            <a:endParaRPr b="0" lang="en-US" sz="1800" spc="-1" strike="noStrike">
              <a:latin typeface="Arial"/>
            </a:endParaRPr>
          </a:p>
          <a:p>
            <a:pPr marL="457200">
              <a:lnSpc>
                <a:spcPct val="90000"/>
              </a:lnSpc>
              <a:tabLst>
                <a:tab algn="l" pos="0"/>
              </a:tabLst>
            </a:pPr>
            <a:r>
              <a:rPr b="1" lang="en-US" sz="1700" spc="-1" strike="noStrike">
                <a:solidFill>
                  <a:srgbClr val="c9daf8"/>
                </a:solidFill>
                <a:latin typeface="Courier New"/>
                <a:ea typeface="Courier New"/>
              </a:rPr>
              <a:t>  </a:t>
            </a:r>
            <a:r>
              <a:rPr b="1" lang="en-US" sz="1700" spc="-1" strike="noStrike">
                <a:solidFill>
                  <a:srgbClr val="c9daf8"/>
                </a:solidFill>
                <a:latin typeface="Courier New"/>
                <a:ea typeface="Courier New"/>
              </a:rPr>
              <a:t>}</a:t>
            </a:r>
            <a:endParaRPr b="0" lang="en-US" sz="1700" spc="-1" strike="noStrike">
              <a:latin typeface="Arial"/>
            </a:endParaRPr>
          </a:p>
          <a:p>
            <a:pPr marL="457200">
              <a:lnSpc>
                <a:spcPct val="90000"/>
              </a:lnSpc>
              <a:tabLst>
                <a:tab algn="l" pos="0"/>
              </a:tabLst>
            </a:pPr>
            <a:r>
              <a:rPr b="1" lang="en-US" sz="1700" spc="-1" strike="noStrike">
                <a:solidFill>
                  <a:srgbClr val="c9daf8"/>
                </a:solidFill>
                <a:latin typeface="Courier New"/>
                <a:ea typeface="Courier New"/>
              </a:rPr>
              <a:t>}</a:t>
            </a:r>
            <a:endParaRPr b="0" lang="en-US" sz="1700" spc="-1" strike="noStrike">
              <a:latin typeface="Arial"/>
            </a:endParaRPr>
          </a:p>
        </p:txBody>
      </p:sp>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8" name="PlaceHolder 1"/>
          <p:cNvSpPr>
            <a:spLocks noGrp="1"/>
          </p:cNvSpPr>
          <p:nvPr>
            <p:ph type="title"/>
          </p:nvPr>
        </p:nvSpPr>
        <p:spPr>
          <a:xfrm>
            <a:off x="720000" y="220320"/>
            <a:ext cx="8422920" cy="680040"/>
          </a:xfrm>
          <a:prstGeom prst="rect">
            <a:avLst/>
          </a:prstGeom>
          <a:noFill/>
          <a:ln w="0">
            <a:noFill/>
          </a:ln>
        </p:spPr>
        <p:txBody>
          <a:bodyPr lIns="68400" rIns="68400" tIns="34200" bIns="34200" anchor="ctr">
            <a:noAutofit/>
          </a:bodyPr>
          <a:p>
            <a:pPr>
              <a:lnSpc>
                <a:spcPct val="90000"/>
              </a:lnSpc>
              <a:tabLst>
                <a:tab algn="l" pos="0"/>
              </a:tabLst>
            </a:pPr>
            <a:r>
              <a:rPr b="1" lang="en-US" sz="2400" spc="-1" strike="noStrike">
                <a:solidFill>
                  <a:srgbClr val="233445"/>
                </a:solidFill>
                <a:latin typeface="Helvetica Neue"/>
                <a:ea typeface="Helvetica Neue"/>
              </a:rPr>
              <a:t>Provisioner example: </a:t>
            </a:r>
            <a:r>
              <a:rPr b="1" lang="en-US" sz="2400" spc="-1" strike="noStrike">
                <a:solidFill>
                  <a:srgbClr val="233445"/>
                </a:solidFill>
                <a:latin typeface="Consolas"/>
                <a:ea typeface="Consolas"/>
              </a:rPr>
              <a:t>null_resource</a:t>
            </a:r>
            <a:endParaRPr b="0" lang="en-US" sz="2400" spc="-1" strike="noStrike">
              <a:latin typeface="Arial"/>
            </a:endParaRPr>
          </a:p>
        </p:txBody>
      </p:sp>
      <p:sp>
        <p:nvSpPr>
          <p:cNvPr id="469" name="PlaceHolder 2"/>
          <p:cNvSpPr>
            <a:spLocks noGrp="1"/>
          </p:cNvSpPr>
          <p:nvPr>
            <p:ph type="sldNum"/>
          </p:nvPr>
        </p:nvSpPr>
        <p:spPr>
          <a:xfrm>
            <a:off x="8510760" y="4880160"/>
            <a:ext cx="624600" cy="222840"/>
          </a:xfrm>
          <a:prstGeom prst="rect">
            <a:avLst/>
          </a:prstGeom>
          <a:noFill/>
          <a:ln w="0">
            <a:noFill/>
          </a:ln>
        </p:spPr>
        <p:txBody>
          <a:bodyPr lIns="68400" rIns="68400" tIns="34200" bIns="34200" anchor="ctr">
            <a:noAutofit/>
          </a:bodyPr>
          <a:p>
            <a:pPr algn="ctr">
              <a:lnSpc>
                <a:spcPct val="100000"/>
              </a:lnSpc>
              <a:tabLst>
                <a:tab algn="l" pos="0"/>
              </a:tabLst>
            </a:pPr>
            <a:fld id="{41178600-6831-49E8-B4C4-2F482BC835AB}" type="slidenum">
              <a:rPr b="0" lang="en-US" sz="1200" spc="-1" strike="noStrike">
                <a:solidFill>
                  <a:srgbClr val="ffffff"/>
                </a:solidFill>
                <a:latin typeface="Helvetica Neue Light"/>
                <a:ea typeface="Helvetica Neue Light"/>
              </a:rPr>
              <a:t>&lt;number&gt;</a:t>
            </a:fld>
            <a:endParaRPr b="0" lang="en-US" sz="1200" spc="-1" strike="noStrike">
              <a:latin typeface="Times New Roman"/>
            </a:endParaRPr>
          </a:p>
        </p:txBody>
      </p:sp>
      <p:sp>
        <p:nvSpPr>
          <p:cNvPr id="470" name="PlaceHolder 3"/>
          <p:cNvSpPr>
            <a:spLocks noGrp="1"/>
          </p:cNvSpPr>
          <p:nvPr>
            <p:ph/>
          </p:nvPr>
        </p:nvSpPr>
        <p:spPr>
          <a:xfrm>
            <a:off x="0" y="924120"/>
            <a:ext cx="9142920" cy="3978000"/>
          </a:xfrm>
          <a:prstGeom prst="rect">
            <a:avLst/>
          </a:prstGeom>
          <a:solidFill>
            <a:srgbClr val="000000"/>
          </a:solidFill>
          <a:ln w="0">
            <a:noFill/>
          </a:ln>
        </p:spPr>
        <p:txBody>
          <a:bodyPr lIns="343080" rIns="343080" tIns="308520" bIns="308520" anchor="t">
            <a:noAutofit/>
          </a:bodyPr>
          <a:p>
            <a:pPr>
              <a:lnSpc>
                <a:spcPct val="90000"/>
              </a:lnSpc>
              <a:tabLst>
                <a:tab algn="l" pos="0"/>
              </a:tabLst>
            </a:pPr>
            <a:endParaRPr b="0" lang="en-US" sz="3200" spc="-1" strike="noStrike">
              <a:latin typeface="Arial"/>
            </a:endParaRPr>
          </a:p>
          <a:p>
            <a:pPr>
              <a:lnSpc>
                <a:spcPct val="90000"/>
              </a:lnSpc>
              <a:tabLst>
                <a:tab algn="l" pos="0"/>
              </a:tabLst>
            </a:pPr>
            <a:endParaRPr b="0" lang="en-US" sz="3200" spc="-1" strike="noStrike">
              <a:latin typeface="Arial"/>
            </a:endParaRPr>
          </a:p>
          <a:p>
            <a:pPr>
              <a:lnSpc>
                <a:spcPct val="90000"/>
              </a:lnSpc>
              <a:tabLst>
                <a:tab algn="l" pos="0"/>
              </a:tabLst>
            </a:pPr>
            <a:r>
              <a:rPr b="1" lang="en-US" sz="2400" spc="-1" strike="noStrike">
                <a:solidFill>
                  <a:srgbClr val="ff9900"/>
                </a:solidFill>
                <a:latin typeface="Courier New"/>
                <a:ea typeface="Courier New"/>
              </a:rPr>
              <a:t>resource</a:t>
            </a:r>
            <a:r>
              <a:rPr b="1" lang="en-US" sz="2400" spc="-1" strike="noStrike">
                <a:solidFill>
                  <a:srgbClr val="ffffff"/>
                </a:solidFill>
                <a:latin typeface="Courier New"/>
                <a:ea typeface="Courier New"/>
              </a:rPr>
              <a:t> </a:t>
            </a:r>
            <a:r>
              <a:rPr b="1" lang="en-US" sz="2400" spc="-1" strike="noStrike">
                <a:solidFill>
                  <a:srgbClr val="6fa8dc"/>
                </a:solidFill>
                <a:latin typeface="Courier New"/>
                <a:ea typeface="Courier New"/>
              </a:rPr>
              <a:t>“null_resource” “first-tf-run”</a:t>
            </a:r>
            <a:r>
              <a:rPr b="1" lang="en-US" sz="2400" spc="-1" strike="noStrike">
                <a:solidFill>
                  <a:srgbClr val="ffffff"/>
                </a:solidFill>
                <a:latin typeface="Courier New"/>
                <a:ea typeface="Courier New"/>
              </a:rPr>
              <a:t> </a:t>
            </a:r>
            <a:r>
              <a:rPr b="1" lang="en-US" sz="2400" spc="-1" strike="noStrike">
                <a:solidFill>
                  <a:srgbClr val="c9daf8"/>
                </a:solidFill>
                <a:latin typeface="Courier New"/>
                <a:ea typeface="Courier New"/>
              </a:rPr>
              <a:t>{</a:t>
            </a:r>
            <a:endParaRPr b="0" lang="en-US" sz="2400" spc="-1" strike="noStrike">
              <a:latin typeface="Arial"/>
            </a:endParaRPr>
          </a:p>
          <a:p>
            <a:pPr>
              <a:lnSpc>
                <a:spcPct val="90000"/>
              </a:lnSpc>
              <a:tabLst>
                <a:tab algn="l" pos="0"/>
              </a:tabLst>
            </a:pPr>
            <a:r>
              <a:rPr b="1" lang="en-US" sz="2400" spc="-1" strike="noStrike">
                <a:solidFill>
                  <a:srgbClr val="c9daf8"/>
                </a:solidFill>
                <a:latin typeface="Courier New"/>
                <a:ea typeface="Courier New"/>
              </a:rPr>
              <a:t>  </a:t>
            </a:r>
            <a:r>
              <a:rPr b="1" lang="en-US" sz="2400" spc="-1" strike="noStrike">
                <a:solidFill>
                  <a:srgbClr val="ff9900"/>
                </a:solidFill>
                <a:latin typeface="Courier New"/>
                <a:ea typeface="Courier New"/>
              </a:rPr>
              <a:t>provisioner</a:t>
            </a:r>
            <a:r>
              <a:rPr b="1" lang="en-US" sz="2400" spc="-1" strike="noStrike">
                <a:solidFill>
                  <a:srgbClr val="ffffff"/>
                </a:solidFill>
                <a:latin typeface="Courier New"/>
                <a:ea typeface="Courier New"/>
              </a:rPr>
              <a:t> </a:t>
            </a:r>
            <a:r>
              <a:rPr b="1" lang="en-US" sz="2400" spc="-1" strike="noStrike">
                <a:solidFill>
                  <a:srgbClr val="6fa8dc"/>
                </a:solidFill>
                <a:latin typeface="Courier New"/>
                <a:ea typeface="Courier New"/>
              </a:rPr>
              <a:t>“local-exec”</a:t>
            </a:r>
            <a:r>
              <a:rPr b="1" lang="en-US" sz="2400" spc="-1" strike="noStrike">
                <a:solidFill>
                  <a:srgbClr val="ffffff"/>
                </a:solidFill>
                <a:latin typeface="Courier New"/>
                <a:ea typeface="Courier New"/>
              </a:rPr>
              <a:t> </a:t>
            </a:r>
            <a:r>
              <a:rPr b="1" lang="en-US" sz="2400" spc="-1" strike="noStrike">
                <a:solidFill>
                  <a:srgbClr val="c9daf8"/>
                </a:solidFill>
                <a:latin typeface="Courier New"/>
                <a:ea typeface="Courier New"/>
              </a:rPr>
              <a:t>{</a:t>
            </a:r>
            <a:endParaRPr b="0" lang="en-US" sz="2400" spc="-1" strike="noStrike">
              <a:latin typeface="Arial"/>
            </a:endParaRPr>
          </a:p>
          <a:p>
            <a:pPr>
              <a:lnSpc>
                <a:spcPct val="90000"/>
              </a:lnSpc>
              <a:tabLst>
                <a:tab algn="l" pos="0"/>
              </a:tabLst>
            </a:pPr>
            <a:r>
              <a:rPr b="1" lang="en-US" sz="2400" spc="-1" strike="noStrike">
                <a:solidFill>
                  <a:srgbClr val="c9daf8"/>
                </a:solidFill>
                <a:latin typeface="Courier New"/>
                <a:ea typeface="Courier New"/>
              </a:rPr>
              <a:t>    </a:t>
            </a:r>
            <a:r>
              <a:rPr b="1" lang="en-US" sz="2400" spc="-1" strike="noStrike">
                <a:solidFill>
                  <a:srgbClr val="8e7cc3"/>
                </a:solidFill>
                <a:latin typeface="Courier New"/>
                <a:ea typeface="Courier New"/>
              </a:rPr>
              <a:t>command</a:t>
            </a:r>
            <a:r>
              <a:rPr b="1" lang="en-US" sz="2400" spc="-1" strike="noStrike">
                <a:solidFill>
                  <a:srgbClr val="c9daf8"/>
                </a:solidFill>
                <a:latin typeface="Courier New"/>
                <a:ea typeface="Courier New"/>
              </a:rPr>
              <a:t> = </a:t>
            </a:r>
            <a:r>
              <a:rPr b="1" lang="en-US" sz="2400" spc="-1" strike="noStrike">
                <a:solidFill>
                  <a:srgbClr val="6aa84f"/>
                </a:solidFill>
                <a:latin typeface="Courier New"/>
                <a:ea typeface="Courier New"/>
              </a:rPr>
              <a:t>“echo ‘this will run on first tf apply’”</a:t>
            </a:r>
            <a:endParaRPr b="0" lang="en-US" sz="2400" spc="-1" strike="noStrike">
              <a:latin typeface="Arial"/>
            </a:endParaRPr>
          </a:p>
          <a:p>
            <a:pPr>
              <a:lnSpc>
                <a:spcPct val="90000"/>
              </a:lnSpc>
              <a:tabLst>
                <a:tab algn="l" pos="0"/>
              </a:tabLst>
            </a:pPr>
            <a:r>
              <a:rPr b="1" lang="en-US" sz="2400" spc="-1" strike="noStrike">
                <a:solidFill>
                  <a:srgbClr val="c9daf8"/>
                </a:solidFill>
                <a:latin typeface="Courier New"/>
                <a:ea typeface="Courier New"/>
              </a:rPr>
              <a:t>  </a:t>
            </a:r>
            <a:r>
              <a:rPr b="1" lang="en-US" sz="2400" spc="-1" strike="noStrike">
                <a:solidFill>
                  <a:srgbClr val="c9daf8"/>
                </a:solidFill>
                <a:latin typeface="Courier New"/>
                <a:ea typeface="Courier New"/>
              </a:rPr>
              <a:t>}</a:t>
            </a:r>
            <a:endParaRPr b="0" lang="en-US" sz="2400" spc="-1" strike="noStrike">
              <a:latin typeface="Arial"/>
            </a:endParaRPr>
          </a:p>
          <a:p>
            <a:pPr>
              <a:lnSpc>
                <a:spcPct val="90000"/>
              </a:lnSpc>
              <a:tabLst>
                <a:tab algn="l" pos="0"/>
              </a:tabLst>
            </a:pPr>
            <a:r>
              <a:rPr b="1" lang="en-US" sz="2400" spc="-1" strike="noStrike">
                <a:solidFill>
                  <a:srgbClr val="c9daf8"/>
                </a:solidFill>
                <a:latin typeface="Courier New"/>
                <a:ea typeface="Courier New"/>
              </a:rPr>
              <a:t>}</a:t>
            </a: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4" name="PlaceHolder 1"/>
          <p:cNvSpPr>
            <a:spLocks noGrp="1"/>
          </p:cNvSpPr>
          <p:nvPr>
            <p:ph type="title"/>
          </p:nvPr>
        </p:nvSpPr>
        <p:spPr>
          <a:xfrm>
            <a:off x="714240" y="243000"/>
            <a:ext cx="8422920" cy="680040"/>
          </a:xfrm>
          <a:prstGeom prst="rect">
            <a:avLst/>
          </a:prstGeom>
          <a:noFill/>
          <a:ln w="0">
            <a:noFill/>
          </a:ln>
        </p:spPr>
        <p:txBody>
          <a:bodyPr lIns="68400" rIns="68400" tIns="34200" bIns="34200" anchor="ctr">
            <a:noAutofit/>
          </a:bodyPr>
          <a:p>
            <a:pPr>
              <a:lnSpc>
                <a:spcPct val="90000"/>
              </a:lnSpc>
              <a:tabLst>
                <a:tab algn="l" pos="0"/>
              </a:tabLst>
            </a:pPr>
            <a:r>
              <a:rPr b="0" lang="en-US" sz="2400" spc="-1" strike="noStrike">
                <a:solidFill>
                  <a:srgbClr val="233445"/>
                </a:solidFill>
                <a:latin typeface="Helvetica Neue Light"/>
                <a:ea typeface="Helvetica Neue Light"/>
              </a:rPr>
              <a:t>Technologies we cover</a:t>
            </a:r>
            <a:endParaRPr b="0" lang="en-US" sz="2400" spc="-1" strike="noStrike">
              <a:latin typeface="Arial"/>
            </a:endParaRPr>
          </a:p>
        </p:txBody>
      </p:sp>
      <p:sp>
        <p:nvSpPr>
          <p:cNvPr id="325" name="PlaceHolder 2"/>
          <p:cNvSpPr>
            <a:spLocks noGrp="1"/>
          </p:cNvSpPr>
          <p:nvPr>
            <p:ph type="sldNum"/>
          </p:nvPr>
        </p:nvSpPr>
        <p:spPr>
          <a:xfrm>
            <a:off x="8505000" y="4902840"/>
            <a:ext cx="624600" cy="222840"/>
          </a:xfrm>
          <a:prstGeom prst="rect">
            <a:avLst/>
          </a:prstGeom>
          <a:noFill/>
          <a:ln w="0">
            <a:noFill/>
          </a:ln>
        </p:spPr>
        <p:txBody>
          <a:bodyPr lIns="68400" rIns="68400" tIns="34200" bIns="34200" anchor="ctr">
            <a:noAutofit/>
          </a:bodyPr>
          <a:p>
            <a:pPr algn="ctr">
              <a:lnSpc>
                <a:spcPct val="100000"/>
              </a:lnSpc>
              <a:tabLst>
                <a:tab algn="l" pos="0"/>
              </a:tabLst>
            </a:pPr>
            <a:fld id="{0109B8C4-CCE9-4A76-9FFA-A3013CA6C88E}" type="slidenum">
              <a:rPr b="0" lang="en-US" sz="1200" spc="-1" strike="noStrike">
                <a:solidFill>
                  <a:srgbClr val="ffffff"/>
                </a:solidFill>
                <a:latin typeface="Helvetica Neue Light"/>
                <a:ea typeface="Helvetica Neue Light"/>
              </a:rPr>
              <a:t>&lt;number&gt;</a:t>
            </a:fld>
            <a:endParaRPr b="0" lang="en-US" sz="1200" spc="-1" strike="noStrike">
              <a:latin typeface="Times New Roman"/>
            </a:endParaRPr>
          </a:p>
        </p:txBody>
      </p:sp>
      <p:pic>
        <p:nvPicPr>
          <p:cNvPr id="326" name="Google Shape;92;p18" descr=""/>
          <p:cNvPicPr/>
          <p:nvPr/>
        </p:nvPicPr>
        <p:blipFill>
          <a:blip r:embed="rId1"/>
          <a:srcRect l="0" t="13478" r="0" b="0"/>
          <a:stretch/>
        </p:blipFill>
        <p:spPr>
          <a:xfrm>
            <a:off x="765360" y="924120"/>
            <a:ext cx="7612560" cy="3911760"/>
          </a:xfrm>
          <a:prstGeom prst="rect">
            <a:avLst/>
          </a:prstGeom>
          <a:ln w="0">
            <a:noFill/>
          </a:ln>
        </p:spPr>
      </p:pic>
    </p:spTree>
  </p:cSld>
  <mc:AlternateContent>
    <mc:Choice Requires="p14">
      <p:transition spd="slow" p14:dur="2000"/>
    </mc:Choice>
    <mc:Fallback>
      <p:transition spd="slow"/>
    </mc:Fallback>
  </mc:AlternateContent>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1" name="PlaceHolder 1"/>
          <p:cNvSpPr>
            <a:spLocks noGrp="1"/>
          </p:cNvSpPr>
          <p:nvPr>
            <p:ph type="title"/>
          </p:nvPr>
        </p:nvSpPr>
        <p:spPr>
          <a:xfrm>
            <a:off x="720000" y="220320"/>
            <a:ext cx="8422920" cy="680040"/>
          </a:xfrm>
          <a:prstGeom prst="rect">
            <a:avLst/>
          </a:prstGeom>
          <a:noFill/>
          <a:ln w="0">
            <a:noFill/>
          </a:ln>
        </p:spPr>
        <p:txBody>
          <a:bodyPr lIns="68400" rIns="68400" tIns="34200" bIns="34200" anchor="ctr">
            <a:noAutofit/>
          </a:bodyPr>
          <a:p>
            <a:pPr>
              <a:lnSpc>
                <a:spcPct val="90000"/>
              </a:lnSpc>
              <a:tabLst>
                <a:tab algn="l" pos="0"/>
              </a:tabLst>
            </a:pPr>
            <a:r>
              <a:rPr b="1" lang="en-US" sz="2400" spc="-1" strike="noStrike">
                <a:solidFill>
                  <a:srgbClr val="233445"/>
                </a:solidFill>
                <a:latin typeface="Helvetica Neue"/>
                <a:ea typeface="Helvetica Neue"/>
              </a:rPr>
              <a:t>Exercise 2: Using Variables</a:t>
            </a:r>
            <a:endParaRPr b="0" lang="en-US" sz="2400" spc="-1" strike="noStrike">
              <a:latin typeface="Arial"/>
            </a:endParaRPr>
          </a:p>
        </p:txBody>
      </p:sp>
      <p:sp>
        <p:nvSpPr>
          <p:cNvPr id="472" name="PlaceHolder 2"/>
          <p:cNvSpPr>
            <a:spLocks noGrp="1"/>
          </p:cNvSpPr>
          <p:nvPr>
            <p:ph/>
          </p:nvPr>
        </p:nvSpPr>
        <p:spPr>
          <a:xfrm>
            <a:off x="626760" y="1111320"/>
            <a:ext cx="7882920" cy="3508920"/>
          </a:xfrm>
          <a:prstGeom prst="rect">
            <a:avLst/>
          </a:prstGeom>
          <a:noFill/>
          <a:ln w="0">
            <a:noFill/>
          </a:ln>
        </p:spPr>
        <p:txBody>
          <a:bodyPr lIns="0" rIns="68400" tIns="35280" bIns="34200" anchor="t">
            <a:noAutofit/>
          </a:bodyPr>
          <a:p>
            <a:pPr marL="343080">
              <a:lnSpc>
                <a:spcPct val="90000"/>
              </a:lnSpc>
              <a:tabLst>
                <a:tab algn="l" pos="0"/>
              </a:tabLst>
            </a:pPr>
            <a:endParaRPr b="0" lang="en-US" sz="3200" spc="-1" strike="noStrike">
              <a:latin typeface="Arial"/>
            </a:endParaRPr>
          </a:p>
          <a:p>
            <a:pPr marL="343080">
              <a:lnSpc>
                <a:spcPct val="90000"/>
              </a:lnSpc>
              <a:tabLst>
                <a:tab algn="l" pos="0"/>
              </a:tabLst>
            </a:pPr>
            <a:endParaRPr b="0" lang="en-US" sz="3200" spc="-1" strike="noStrike">
              <a:latin typeface="Arial"/>
            </a:endParaRPr>
          </a:p>
          <a:p>
            <a:pPr marL="343080" algn="ctr">
              <a:lnSpc>
                <a:spcPct val="90000"/>
              </a:lnSpc>
              <a:tabLst>
                <a:tab algn="l" pos="0"/>
              </a:tabLst>
            </a:pPr>
            <a:r>
              <a:rPr b="0" lang="en-US" sz="4500" spc="-1" strike="noStrike" u="sng">
                <a:solidFill>
                  <a:srgbClr val="0000ff"/>
                </a:solidFill>
                <a:uFillTx/>
                <a:latin typeface="Helvetica Neue Light"/>
                <a:ea typeface="Helvetica Neue Light"/>
                <a:hlinkClick r:id="rId1"/>
              </a:rPr>
              <a:t>Exercise 2</a:t>
            </a:r>
            <a:endParaRPr b="0" lang="en-US" sz="4500" spc="-1" strike="noStrike">
              <a:latin typeface="Arial"/>
            </a:endParaRPr>
          </a:p>
          <a:p>
            <a:pPr marL="343080">
              <a:lnSpc>
                <a:spcPct val="90000"/>
              </a:lnSpc>
              <a:tabLst>
                <a:tab algn="l" pos="0"/>
              </a:tabLst>
            </a:pPr>
            <a:endParaRPr b="0" lang="en-US" sz="4500" spc="-1" strike="noStrike">
              <a:latin typeface="Arial"/>
            </a:endParaRPr>
          </a:p>
        </p:txBody>
      </p:sp>
      <p:sp>
        <p:nvSpPr>
          <p:cNvPr id="473" name="PlaceHolder 3"/>
          <p:cNvSpPr>
            <a:spLocks noGrp="1"/>
          </p:cNvSpPr>
          <p:nvPr>
            <p:ph type="sldNum"/>
          </p:nvPr>
        </p:nvSpPr>
        <p:spPr>
          <a:xfrm>
            <a:off x="8510760" y="4880160"/>
            <a:ext cx="624600" cy="222840"/>
          </a:xfrm>
          <a:prstGeom prst="rect">
            <a:avLst/>
          </a:prstGeom>
          <a:noFill/>
          <a:ln w="0">
            <a:noFill/>
          </a:ln>
        </p:spPr>
        <p:txBody>
          <a:bodyPr lIns="68400" rIns="68400" tIns="34200" bIns="34200" anchor="ctr">
            <a:noAutofit/>
          </a:bodyPr>
          <a:p>
            <a:pPr algn="ctr">
              <a:lnSpc>
                <a:spcPct val="100000"/>
              </a:lnSpc>
              <a:tabLst>
                <a:tab algn="l" pos="0"/>
              </a:tabLst>
            </a:pPr>
            <a:fld id="{6C18AB28-57C9-4F2C-916E-B16C7A75B090}" type="slidenum">
              <a:rPr b="0" lang="en-US" sz="1200" spc="-1" strike="noStrike">
                <a:solidFill>
                  <a:srgbClr val="ffffff"/>
                </a:solidFill>
                <a:latin typeface="Helvetica Neue Light"/>
                <a:ea typeface="Helvetica Neue Light"/>
              </a:rPr>
              <a:t>&lt;number&gt;</a:t>
            </a:fld>
            <a:endParaRPr b="0" lang="en-US" sz="1200" spc="-1" strike="noStrike">
              <a:latin typeface="Times New Roman"/>
            </a:endParaRPr>
          </a:p>
        </p:txBody>
      </p:sp>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4" name="PlaceHolder 1"/>
          <p:cNvSpPr>
            <a:spLocks noGrp="1"/>
          </p:cNvSpPr>
          <p:nvPr>
            <p:ph type="title"/>
          </p:nvPr>
        </p:nvSpPr>
        <p:spPr>
          <a:xfrm>
            <a:off x="720000" y="220320"/>
            <a:ext cx="8422920" cy="680040"/>
          </a:xfrm>
          <a:prstGeom prst="rect">
            <a:avLst/>
          </a:prstGeom>
          <a:noFill/>
          <a:ln w="0">
            <a:noFill/>
          </a:ln>
        </p:spPr>
        <p:txBody>
          <a:bodyPr lIns="68400" rIns="68400" tIns="34200" bIns="34200" anchor="ctr">
            <a:noAutofit/>
          </a:bodyPr>
          <a:p>
            <a:pPr>
              <a:lnSpc>
                <a:spcPct val="90000"/>
              </a:lnSpc>
              <a:tabLst>
                <a:tab algn="l" pos="0"/>
              </a:tabLst>
            </a:pPr>
            <a:r>
              <a:rPr b="1" lang="en-US" sz="2400" spc="-1" strike="noStrike">
                <a:solidFill>
                  <a:srgbClr val="233445"/>
                </a:solidFill>
                <a:latin typeface="Helvetica Neue"/>
                <a:ea typeface="Helvetica Neue"/>
              </a:rPr>
              <a:t>How Terraform Works</a:t>
            </a:r>
            <a:endParaRPr b="0" lang="en-US" sz="2400" spc="-1" strike="noStrike">
              <a:latin typeface="Arial"/>
            </a:endParaRPr>
          </a:p>
        </p:txBody>
      </p:sp>
      <p:sp>
        <p:nvSpPr>
          <p:cNvPr id="475" name="PlaceHolder 2"/>
          <p:cNvSpPr>
            <a:spLocks noGrp="1"/>
          </p:cNvSpPr>
          <p:nvPr>
            <p:ph/>
          </p:nvPr>
        </p:nvSpPr>
        <p:spPr>
          <a:xfrm>
            <a:off x="630000" y="1455120"/>
            <a:ext cx="7882920" cy="2870280"/>
          </a:xfrm>
          <a:prstGeom prst="rect">
            <a:avLst/>
          </a:prstGeom>
          <a:noFill/>
          <a:ln w="0">
            <a:noFill/>
          </a:ln>
        </p:spPr>
        <p:txBody>
          <a:bodyPr lIns="67680" rIns="68400" tIns="35280" bIns="34200" anchor="t">
            <a:noAutofit/>
          </a:bodyPr>
          <a:p>
            <a:pPr marL="343080" indent="-291960">
              <a:lnSpc>
                <a:spcPct val="90000"/>
              </a:lnSpc>
              <a:buClr>
                <a:srgbClr val="000000"/>
              </a:buClr>
              <a:buFont typeface="Helvetica Neue Light"/>
              <a:buChar char="●"/>
            </a:pPr>
            <a:r>
              <a:rPr b="0" lang="en-US" sz="2000" spc="-1" strike="noStrike">
                <a:solidFill>
                  <a:srgbClr val="000000"/>
                </a:solidFill>
                <a:latin typeface="Helvetica Neue Light"/>
                <a:ea typeface="Helvetica Neue Light"/>
              </a:rPr>
              <a:t>State and how to query it</a:t>
            </a:r>
            <a:endParaRPr b="0" lang="en-US" sz="2000" spc="-1" strike="noStrike">
              <a:latin typeface="Arial"/>
            </a:endParaRPr>
          </a:p>
          <a:p>
            <a:pPr>
              <a:lnSpc>
                <a:spcPct val="90000"/>
              </a:lnSpc>
              <a:tabLst>
                <a:tab algn="l" pos="0"/>
              </a:tabLst>
            </a:pPr>
            <a:endParaRPr b="0" lang="en-US" sz="2000" spc="-1" strike="noStrike">
              <a:latin typeface="Arial"/>
            </a:endParaRPr>
          </a:p>
          <a:p>
            <a:pPr marL="343080" indent="-291960">
              <a:lnSpc>
                <a:spcPct val="90000"/>
              </a:lnSpc>
              <a:buClr>
                <a:srgbClr val="000000"/>
              </a:buClr>
              <a:buFont typeface="Helvetica Neue Light"/>
              <a:buChar char="●"/>
              <a:tabLst>
                <a:tab algn="l" pos="0"/>
              </a:tabLst>
            </a:pPr>
            <a:r>
              <a:rPr b="0" lang="en-US" sz="2000" spc="-1" strike="noStrike">
                <a:solidFill>
                  <a:srgbClr val="000000"/>
                </a:solidFill>
                <a:latin typeface="Helvetica Neue Light"/>
                <a:ea typeface="Helvetica Neue Light"/>
              </a:rPr>
              <a:t>Computing plans</a:t>
            </a:r>
            <a:endParaRPr b="0" lang="en-US" sz="2000" spc="-1" strike="noStrike">
              <a:latin typeface="Arial"/>
            </a:endParaRPr>
          </a:p>
          <a:p>
            <a:pPr>
              <a:lnSpc>
                <a:spcPct val="90000"/>
              </a:lnSpc>
              <a:tabLst>
                <a:tab algn="l" pos="0"/>
              </a:tabLst>
            </a:pPr>
            <a:endParaRPr b="0" lang="en-US" sz="2000" spc="-1" strike="noStrike">
              <a:latin typeface="Arial"/>
            </a:endParaRPr>
          </a:p>
          <a:p>
            <a:pPr marL="343080" indent="-291960">
              <a:lnSpc>
                <a:spcPct val="90000"/>
              </a:lnSpc>
              <a:buClr>
                <a:srgbClr val="000000"/>
              </a:buClr>
              <a:buFont typeface="Helvetica Neue Light"/>
              <a:buChar char="●"/>
              <a:tabLst>
                <a:tab algn="l" pos="0"/>
              </a:tabLst>
            </a:pPr>
            <a:r>
              <a:rPr b="0" lang="en-US" sz="2000" spc="-1" strike="noStrike">
                <a:solidFill>
                  <a:srgbClr val="000000"/>
                </a:solidFill>
                <a:latin typeface="Helvetica Neue Light"/>
                <a:ea typeface="Helvetica Neue Light"/>
              </a:rPr>
              <a:t>Executing plans (</a:t>
            </a:r>
            <a:r>
              <a:rPr b="1" lang="en-US" sz="2000" spc="-1" strike="noStrike">
                <a:solidFill>
                  <a:srgbClr val="000000"/>
                </a:solidFill>
                <a:latin typeface="Consolas"/>
                <a:ea typeface="Consolas"/>
              </a:rPr>
              <a:t>terraform apply</a:t>
            </a:r>
            <a:r>
              <a:rPr b="0" lang="en-US" sz="2000" spc="-1" strike="noStrike">
                <a:solidFill>
                  <a:srgbClr val="000000"/>
                </a:solidFill>
                <a:latin typeface="Helvetica Neue Light"/>
                <a:ea typeface="Helvetica Neue Light"/>
              </a:rPr>
              <a:t>)</a:t>
            </a:r>
            <a:endParaRPr b="0" lang="en-US" sz="2000" spc="-1" strike="noStrike">
              <a:latin typeface="Arial"/>
            </a:endParaRPr>
          </a:p>
        </p:txBody>
      </p:sp>
      <p:sp>
        <p:nvSpPr>
          <p:cNvPr id="476" name="PlaceHolder 3"/>
          <p:cNvSpPr>
            <a:spLocks noGrp="1"/>
          </p:cNvSpPr>
          <p:nvPr>
            <p:ph type="sldNum"/>
          </p:nvPr>
        </p:nvSpPr>
        <p:spPr>
          <a:xfrm>
            <a:off x="8510760" y="4880160"/>
            <a:ext cx="624600" cy="222840"/>
          </a:xfrm>
          <a:prstGeom prst="rect">
            <a:avLst/>
          </a:prstGeom>
          <a:noFill/>
          <a:ln w="0">
            <a:noFill/>
          </a:ln>
        </p:spPr>
        <p:txBody>
          <a:bodyPr lIns="68400" rIns="68400" tIns="34200" bIns="34200" anchor="ctr">
            <a:noAutofit/>
          </a:bodyPr>
          <a:p>
            <a:pPr algn="ctr">
              <a:lnSpc>
                <a:spcPct val="100000"/>
              </a:lnSpc>
              <a:tabLst>
                <a:tab algn="l" pos="0"/>
              </a:tabLst>
            </a:pPr>
            <a:fld id="{4F36564F-768B-4C17-BD9E-3781E3C07F02}" type="slidenum">
              <a:rPr b="0" lang="en-US" sz="1200" spc="-1" strike="noStrike">
                <a:solidFill>
                  <a:srgbClr val="ffffff"/>
                </a:solidFill>
                <a:latin typeface="Helvetica Neue Light"/>
                <a:ea typeface="Helvetica Neue Light"/>
              </a:rPr>
              <a:t>&lt;number&gt;</a:t>
            </a:fld>
            <a:endParaRPr b="0" lang="en-US" sz="1200" spc="-1" strike="noStrike">
              <a:latin typeface="Times New Roman"/>
            </a:endParaRPr>
          </a:p>
        </p:txBody>
      </p:sp>
    </p:spTree>
  </p:cSld>
  <mc:AlternateContent>
    <mc:Choice Requires="p14">
      <p:transition spd="slow" p14:dur="2000"/>
    </mc:Choice>
    <mc:Fallback>
      <p:transition spd="slow"/>
    </mc:Fallback>
  </mc:AlternateContent>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7" name="PlaceHolder 1"/>
          <p:cNvSpPr>
            <a:spLocks noGrp="1"/>
          </p:cNvSpPr>
          <p:nvPr>
            <p:ph type="title"/>
          </p:nvPr>
        </p:nvSpPr>
        <p:spPr>
          <a:xfrm>
            <a:off x="720000" y="220320"/>
            <a:ext cx="8422920" cy="680040"/>
          </a:xfrm>
          <a:prstGeom prst="rect">
            <a:avLst/>
          </a:prstGeom>
          <a:noFill/>
          <a:ln w="0">
            <a:noFill/>
          </a:ln>
        </p:spPr>
        <p:txBody>
          <a:bodyPr lIns="68400" rIns="68400" tIns="34200" bIns="34200" anchor="ctr">
            <a:noAutofit/>
          </a:bodyPr>
          <a:p>
            <a:pPr>
              <a:lnSpc>
                <a:spcPct val="90000"/>
              </a:lnSpc>
              <a:tabLst>
                <a:tab algn="l" pos="0"/>
              </a:tabLst>
            </a:pPr>
            <a:r>
              <a:rPr b="1" lang="en-US" sz="2400" spc="-1" strike="noStrike">
                <a:solidFill>
                  <a:srgbClr val="233445"/>
                </a:solidFill>
                <a:latin typeface="Helvetica Neue"/>
                <a:ea typeface="Helvetica Neue"/>
              </a:rPr>
              <a:t>State</a:t>
            </a:r>
            <a:endParaRPr b="0" lang="en-US" sz="2400" spc="-1" strike="noStrike">
              <a:latin typeface="Arial"/>
            </a:endParaRPr>
          </a:p>
        </p:txBody>
      </p:sp>
      <p:sp>
        <p:nvSpPr>
          <p:cNvPr id="478" name="PlaceHolder 2"/>
          <p:cNvSpPr>
            <a:spLocks noGrp="1"/>
          </p:cNvSpPr>
          <p:nvPr>
            <p:ph/>
          </p:nvPr>
        </p:nvSpPr>
        <p:spPr>
          <a:xfrm>
            <a:off x="626760" y="1257480"/>
            <a:ext cx="7882920" cy="3362760"/>
          </a:xfrm>
          <a:prstGeom prst="rect">
            <a:avLst/>
          </a:prstGeom>
          <a:noFill/>
          <a:ln w="0">
            <a:noFill/>
          </a:ln>
        </p:spPr>
        <p:txBody>
          <a:bodyPr lIns="67680" rIns="68400" tIns="35280" bIns="34200" anchor="t">
            <a:noAutofit/>
          </a:bodyPr>
          <a:p>
            <a:pPr marL="343080" indent="-291960">
              <a:lnSpc>
                <a:spcPct val="90000"/>
              </a:lnSpc>
              <a:buClr>
                <a:srgbClr val="000000"/>
              </a:buClr>
              <a:buFont typeface="Helvetica Neue Light"/>
              <a:buChar char="●"/>
            </a:pPr>
            <a:r>
              <a:rPr b="0" lang="en-US" sz="2000" spc="-1" strike="noStrike">
                <a:solidFill>
                  <a:srgbClr val="000000"/>
                </a:solidFill>
                <a:latin typeface="Helvetica Neue Light"/>
                <a:ea typeface="Helvetica Neue Light"/>
              </a:rPr>
              <a:t>Stores information about resources that are created by Terraform</a:t>
            </a:r>
            <a:endParaRPr b="0" lang="en-US" sz="2000" spc="-1" strike="noStrike">
              <a:latin typeface="Arial"/>
            </a:endParaRPr>
          </a:p>
          <a:p>
            <a:pPr lvl="1" marL="685800" indent="-291960">
              <a:lnSpc>
                <a:spcPct val="90000"/>
              </a:lnSpc>
              <a:buClr>
                <a:srgbClr val="000000"/>
              </a:buClr>
              <a:buFont typeface="Helvetica Neue Light"/>
              <a:buChar char="○"/>
            </a:pPr>
            <a:r>
              <a:rPr b="0" lang="en-US" sz="2000" spc="-1" strike="noStrike">
                <a:solidFill>
                  <a:srgbClr val="000000"/>
                </a:solidFill>
                <a:latin typeface="Helvetica Neue Light"/>
                <a:ea typeface="Helvetica Neue Light"/>
              </a:rPr>
              <a:t>Also includes values computed by the provider APIs</a:t>
            </a:r>
            <a:endParaRPr b="0" lang="en-US" sz="2000" spc="-1" strike="noStrike">
              <a:latin typeface="Arial"/>
            </a:endParaRPr>
          </a:p>
          <a:p>
            <a:pPr marL="685800">
              <a:lnSpc>
                <a:spcPct val="90000"/>
              </a:lnSpc>
              <a:tabLst>
                <a:tab algn="l" pos="0"/>
              </a:tabLst>
            </a:pPr>
            <a:endParaRPr b="0" lang="en-US" sz="2000" spc="-1" strike="noStrike">
              <a:latin typeface="Arial"/>
            </a:endParaRPr>
          </a:p>
          <a:p>
            <a:pPr marL="343080" indent="-291960">
              <a:lnSpc>
                <a:spcPct val="90000"/>
              </a:lnSpc>
              <a:buClr>
                <a:srgbClr val="000000"/>
              </a:buClr>
              <a:buFont typeface="Helvetica Neue Light"/>
              <a:buChar char="●"/>
              <a:tabLst>
                <a:tab algn="l" pos="0"/>
              </a:tabLst>
            </a:pPr>
            <a:r>
              <a:rPr b="0" lang="en-US" sz="2000" spc="-1" strike="noStrike">
                <a:solidFill>
                  <a:srgbClr val="000000"/>
                </a:solidFill>
                <a:latin typeface="Helvetica Neue Light"/>
                <a:ea typeface="Helvetica Neue Light"/>
              </a:rPr>
              <a:t>Local file</a:t>
            </a:r>
            <a:endParaRPr b="0" lang="en-US" sz="2000" spc="-1" strike="noStrike">
              <a:latin typeface="Arial"/>
            </a:endParaRPr>
          </a:p>
          <a:p>
            <a:pPr lvl="1" marL="685800" indent="-291960">
              <a:lnSpc>
                <a:spcPct val="90000"/>
              </a:lnSpc>
              <a:buClr>
                <a:srgbClr val="000000"/>
              </a:buClr>
              <a:buFont typeface="Consolas"/>
              <a:buChar char="○"/>
              <a:tabLst>
                <a:tab algn="l" pos="0"/>
              </a:tabLst>
            </a:pPr>
            <a:r>
              <a:rPr b="1" lang="en-US" sz="2000" spc="-1" strike="noStrike">
                <a:solidFill>
                  <a:srgbClr val="000000"/>
                </a:solidFill>
                <a:latin typeface="Consolas"/>
                <a:ea typeface="Consolas"/>
              </a:rPr>
              <a:t>.tfstate</a:t>
            </a:r>
            <a:endParaRPr b="0" lang="en-US" sz="2000" spc="-1" strike="noStrike">
              <a:latin typeface="Arial"/>
            </a:endParaRPr>
          </a:p>
          <a:p>
            <a:pPr marL="685800">
              <a:lnSpc>
                <a:spcPct val="90000"/>
              </a:lnSpc>
              <a:tabLst>
                <a:tab algn="l" pos="0"/>
              </a:tabLst>
            </a:pPr>
            <a:endParaRPr b="0" lang="en-US" sz="2000" spc="-1" strike="noStrike">
              <a:latin typeface="Arial"/>
            </a:endParaRPr>
          </a:p>
          <a:p>
            <a:pPr marL="343080" indent="-291960">
              <a:lnSpc>
                <a:spcPct val="90000"/>
              </a:lnSpc>
              <a:buClr>
                <a:srgbClr val="000000"/>
              </a:buClr>
              <a:buFont typeface="Consolas"/>
              <a:buChar char="●"/>
              <a:tabLst>
                <a:tab algn="l" pos="0"/>
              </a:tabLst>
            </a:pPr>
            <a:r>
              <a:rPr b="0" lang="en-US" sz="2000" spc="-1" strike="noStrike">
                <a:solidFill>
                  <a:srgbClr val="000000"/>
                </a:solidFill>
                <a:latin typeface="Helvetica Neue Light"/>
                <a:ea typeface="Helvetica Neue Light"/>
              </a:rPr>
              <a:t>Or backends are also available…</a:t>
            </a:r>
            <a:endParaRPr b="0" lang="en-US" sz="2000" spc="-1" strike="noStrike">
              <a:latin typeface="Arial"/>
            </a:endParaRPr>
          </a:p>
        </p:txBody>
      </p:sp>
      <p:sp>
        <p:nvSpPr>
          <p:cNvPr id="479" name="PlaceHolder 3"/>
          <p:cNvSpPr>
            <a:spLocks noGrp="1"/>
          </p:cNvSpPr>
          <p:nvPr>
            <p:ph type="sldNum"/>
          </p:nvPr>
        </p:nvSpPr>
        <p:spPr>
          <a:xfrm>
            <a:off x="8510760" y="4880160"/>
            <a:ext cx="624600" cy="222840"/>
          </a:xfrm>
          <a:prstGeom prst="rect">
            <a:avLst/>
          </a:prstGeom>
          <a:noFill/>
          <a:ln w="0">
            <a:noFill/>
          </a:ln>
        </p:spPr>
        <p:txBody>
          <a:bodyPr lIns="68400" rIns="68400" tIns="34200" bIns="34200" anchor="ctr">
            <a:noAutofit/>
          </a:bodyPr>
          <a:p>
            <a:pPr algn="ctr">
              <a:lnSpc>
                <a:spcPct val="100000"/>
              </a:lnSpc>
              <a:tabLst>
                <a:tab algn="l" pos="0"/>
              </a:tabLst>
            </a:pPr>
            <a:fld id="{E3862C1B-4199-4695-A3FE-C28417956421}" type="slidenum">
              <a:rPr b="0" lang="en-US" sz="1200" spc="-1" strike="noStrike">
                <a:solidFill>
                  <a:srgbClr val="ffffff"/>
                </a:solidFill>
                <a:latin typeface="Helvetica Neue Light"/>
                <a:ea typeface="Helvetica Neue Light"/>
              </a:rPr>
              <a:t>&lt;number&gt;</a:t>
            </a:fld>
            <a:endParaRPr b="0" lang="en-US" sz="1200" spc="-1" strike="noStrike">
              <a:latin typeface="Times New Roman"/>
            </a:endParaRPr>
          </a:p>
        </p:txBody>
      </p:sp>
    </p:spTree>
  </p:cSld>
  <mc:AlternateContent>
    <mc:Choice Requires="p14">
      <p:transition spd="slow" p14:dur="2000"/>
    </mc:Choice>
    <mc:Fallback>
      <p:transition spd="slow"/>
    </mc:Fallback>
  </mc:AlternateContent>
  <p:timing>
    <p:tnLst>
      <p:par>
        <p:cTn id="447" dur="indefinite" restart="never" nodeType="tmRoot">
          <p:childTnLst>
            <p:seq>
              <p:cTn id="448" dur="indefinite" nodeType="mainSeq">
                <p:childTnLst>
                  <p:par>
                    <p:cTn id="449" fill="hold">
                      <p:stCondLst>
                        <p:cond delay="indefinite"/>
                      </p:stCondLst>
                      <p:childTnLst>
                        <p:par>
                          <p:cTn id="450" fill="hold">
                            <p:stCondLst>
                              <p:cond delay="0"/>
                            </p:stCondLst>
                            <p:childTnLst>
                              <p:par>
                                <p:cTn id="451" nodeType="clickEffect" fill="hold" presetClass="entr" presetID="1">
                                  <p:stCondLst>
                                    <p:cond delay="0"/>
                                  </p:stCondLst>
                                  <p:childTnLst>
                                    <p:set>
                                      <p:cBhvr>
                                        <p:cTn id="452" dur="1" fill="hold">
                                          <p:stCondLst>
                                            <p:cond delay="0"/>
                                          </p:stCondLst>
                                        </p:cTn>
                                        <p:tgtEl>
                                          <p:spTgt spid="478">
                                            <p:txEl>
                                              <p:pRg st="0" end="0"/>
                                            </p:txEl>
                                          </p:spTgt>
                                        </p:tgtEl>
                                        <p:attrNameLst>
                                          <p:attrName>style.visibility</p:attrName>
                                        </p:attrNameLst>
                                      </p:cBhvr>
                                      <p:to>
                                        <p:strVal val="visible"/>
                                      </p:to>
                                    </p:set>
                                  </p:childTnLst>
                                </p:cTn>
                              </p:par>
                            </p:childTnLst>
                          </p:cTn>
                        </p:par>
                      </p:childTnLst>
                    </p:cTn>
                  </p:par>
                  <p:par>
                    <p:cTn id="453" fill="hold">
                      <p:stCondLst>
                        <p:cond delay="indefinite"/>
                      </p:stCondLst>
                      <p:childTnLst>
                        <p:par>
                          <p:cTn id="454" fill="hold">
                            <p:stCondLst>
                              <p:cond delay="0"/>
                            </p:stCondLst>
                            <p:childTnLst>
                              <p:par>
                                <p:cTn id="455" nodeType="clickEffect" fill="hold" presetClass="entr" presetID="1">
                                  <p:stCondLst>
                                    <p:cond delay="0"/>
                                  </p:stCondLst>
                                  <p:childTnLst>
                                    <p:set>
                                      <p:cBhvr>
                                        <p:cTn id="456" dur="1" fill="hold">
                                          <p:stCondLst>
                                            <p:cond delay="0"/>
                                          </p:stCondLst>
                                        </p:cTn>
                                        <p:tgtEl>
                                          <p:spTgt spid="478">
                                            <p:txEl>
                                              <p:pRg st="1" end="1"/>
                                            </p:txEl>
                                          </p:spTgt>
                                        </p:tgtEl>
                                        <p:attrNameLst>
                                          <p:attrName>style.visibility</p:attrName>
                                        </p:attrNameLst>
                                      </p:cBhvr>
                                      <p:to>
                                        <p:strVal val="visible"/>
                                      </p:to>
                                    </p:set>
                                  </p:childTnLst>
                                </p:cTn>
                              </p:par>
                            </p:childTnLst>
                          </p:cTn>
                        </p:par>
                      </p:childTnLst>
                    </p:cTn>
                  </p:par>
                  <p:par>
                    <p:cTn id="457" fill="hold">
                      <p:stCondLst>
                        <p:cond delay="indefinite"/>
                      </p:stCondLst>
                      <p:childTnLst>
                        <p:par>
                          <p:cTn id="458" fill="hold">
                            <p:stCondLst>
                              <p:cond delay="0"/>
                            </p:stCondLst>
                            <p:childTnLst>
                              <p:par>
                                <p:cTn id="459" nodeType="clickEffect" fill="hold" presetClass="entr" presetID="1">
                                  <p:stCondLst>
                                    <p:cond delay="0"/>
                                  </p:stCondLst>
                                  <p:childTnLst>
                                    <p:set>
                                      <p:cBhvr>
                                        <p:cTn id="460" dur="1" fill="hold">
                                          <p:stCondLst>
                                            <p:cond delay="0"/>
                                          </p:stCondLst>
                                        </p:cTn>
                                        <p:tgtEl>
                                          <p:spTgt spid="478">
                                            <p:txEl>
                                              <p:pRg st="3" end="3"/>
                                            </p:txEl>
                                          </p:spTgt>
                                        </p:tgtEl>
                                        <p:attrNameLst>
                                          <p:attrName>style.visibility</p:attrName>
                                        </p:attrNameLst>
                                      </p:cBhvr>
                                      <p:to>
                                        <p:strVal val="visible"/>
                                      </p:to>
                                    </p:set>
                                  </p:childTnLst>
                                </p:cTn>
                              </p:par>
                            </p:childTnLst>
                          </p:cTn>
                        </p:par>
                      </p:childTnLst>
                    </p:cTn>
                  </p:par>
                  <p:par>
                    <p:cTn id="461" fill="hold">
                      <p:stCondLst>
                        <p:cond delay="indefinite"/>
                      </p:stCondLst>
                      <p:childTnLst>
                        <p:par>
                          <p:cTn id="462" fill="hold">
                            <p:stCondLst>
                              <p:cond delay="0"/>
                            </p:stCondLst>
                            <p:childTnLst>
                              <p:par>
                                <p:cTn id="463" nodeType="clickEffect" fill="hold" presetClass="entr" presetID="1">
                                  <p:stCondLst>
                                    <p:cond delay="0"/>
                                  </p:stCondLst>
                                  <p:childTnLst>
                                    <p:set>
                                      <p:cBhvr>
                                        <p:cTn id="464" dur="1" fill="hold">
                                          <p:stCondLst>
                                            <p:cond delay="0"/>
                                          </p:stCondLst>
                                        </p:cTn>
                                        <p:tgtEl>
                                          <p:spTgt spid="478">
                                            <p:txEl>
                                              <p:pRg st="4" end="4"/>
                                            </p:txEl>
                                          </p:spTgt>
                                        </p:tgtEl>
                                        <p:attrNameLst>
                                          <p:attrName>style.visibility</p:attrName>
                                        </p:attrNameLst>
                                      </p:cBhvr>
                                      <p:to>
                                        <p:strVal val="visible"/>
                                      </p:to>
                                    </p:set>
                                  </p:childTnLst>
                                </p:cTn>
                              </p:par>
                            </p:childTnLst>
                          </p:cTn>
                        </p:par>
                      </p:childTnLst>
                    </p:cTn>
                  </p:par>
                  <p:par>
                    <p:cTn id="465" fill="hold">
                      <p:stCondLst>
                        <p:cond delay="indefinite"/>
                      </p:stCondLst>
                      <p:childTnLst>
                        <p:par>
                          <p:cTn id="466" fill="hold">
                            <p:stCondLst>
                              <p:cond delay="0"/>
                            </p:stCondLst>
                            <p:childTnLst>
                              <p:par>
                                <p:cTn id="467" nodeType="clickEffect" fill="hold" presetClass="entr" presetID="1">
                                  <p:stCondLst>
                                    <p:cond delay="0"/>
                                  </p:stCondLst>
                                  <p:childTnLst>
                                    <p:set>
                                      <p:cBhvr>
                                        <p:cTn id="468" dur="1" fill="hold">
                                          <p:stCondLst>
                                            <p:cond delay="0"/>
                                          </p:stCondLst>
                                        </p:cTn>
                                        <p:tgtEl>
                                          <p:spTgt spid="478">
                                            <p:txEl>
                                              <p:pRg st="6" end="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0" name="PlaceHolder 1"/>
          <p:cNvSpPr>
            <a:spLocks noGrp="1"/>
          </p:cNvSpPr>
          <p:nvPr>
            <p:ph type="title"/>
          </p:nvPr>
        </p:nvSpPr>
        <p:spPr>
          <a:xfrm>
            <a:off x="720000" y="220320"/>
            <a:ext cx="8422920" cy="680040"/>
          </a:xfrm>
          <a:prstGeom prst="rect">
            <a:avLst/>
          </a:prstGeom>
          <a:noFill/>
          <a:ln w="0">
            <a:noFill/>
          </a:ln>
        </p:spPr>
        <p:txBody>
          <a:bodyPr lIns="68400" rIns="68400" tIns="34200" bIns="34200" anchor="ctr">
            <a:noAutofit/>
          </a:bodyPr>
          <a:p>
            <a:pPr>
              <a:lnSpc>
                <a:spcPct val="90000"/>
              </a:lnSpc>
              <a:tabLst>
                <a:tab algn="l" pos="0"/>
              </a:tabLst>
            </a:pPr>
            <a:r>
              <a:rPr b="1" lang="en-US" sz="2400" spc="-1" strike="noStrike">
                <a:solidFill>
                  <a:srgbClr val="233445"/>
                </a:solidFill>
                <a:latin typeface="Helvetica Neue"/>
                <a:ea typeface="Helvetica Neue"/>
              </a:rPr>
              <a:t>Backends</a:t>
            </a:r>
            <a:endParaRPr b="0" lang="en-US" sz="2400" spc="-1" strike="noStrike">
              <a:latin typeface="Arial"/>
            </a:endParaRPr>
          </a:p>
        </p:txBody>
      </p:sp>
      <p:sp>
        <p:nvSpPr>
          <p:cNvPr id="481" name="PlaceHolder 2"/>
          <p:cNvSpPr>
            <a:spLocks noGrp="1"/>
          </p:cNvSpPr>
          <p:nvPr>
            <p:ph/>
          </p:nvPr>
        </p:nvSpPr>
        <p:spPr>
          <a:xfrm>
            <a:off x="519480" y="1110240"/>
            <a:ext cx="8197920" cy="3559680"/>
          </a:xfrm>
          <a:prstGeom prst="rect">
            <a:avLst/>
          </a:prstGeom>
          <a:noFill/>
          <a:ln w="0">
            <a:noFill/>
          </a:ln>
        </p:spPr>
        <p:txBody>
          <a:bodyPr lIns="67680" rIns="68400" tIns="35280" bIns="34200" anchor="t">
            <a:noAutofit/>
          </a:bodyPr>
          <a:p>
            <a:pPr marL="343080" indent="-291960">
              <a:lnSpc>
                <a:spcPct val="90000"/>
              </a:lnSpc>
              <a:buClr>
                <a:srgbClr val="000000"/>
              </a:buClr>
              <a:buFont typeface="Helvetica Neue Light"/>
              <a:buChar char="●"/>
            </a:pPr>
            <a:r>
              <a:rPr b="0" lang="en-US" sz="2000" spc="-1" strike="noStrike">
                <a:solidFill>
                  <a:srgbClr val="000000"/>
                </a:solidFill>
                <a:latin typeface="Helvetica Neue Light"/>
                <a:ea typeface="Helvetica Neue Light"/>
              </a:rPr>
              <a:t>Determines how state is loaded and how operations like </a:t>
            </a:r>
            <a:r>
              <a:rPr b="1" lang="en-US" sz="2000" spc="-1" strike="noStrike">
                <a:solidFill>
                  <a:srgbClr val="000000"/>
                </a:solidFill>
                <a:latin typeface="Consolas"/>
                <a:ea typeface="Consolas"/>
              </a:rPr>
              <a:t>apply</a:t>
            </a:r>
            <a:r>
              <a:rPr b="0" lang="en-US" sz="2000" spc="-1" strike="noStrike">
                <a:solidFill>
                  <a:srgbClr val="000000"/>
                </a:solidFill>
                <a:latin typeface="Helvetica Neue Light"/>
                <a:ea typeface="Helvetica Neue Light"/>
              </a:rPr>
              <a:t> are executed</a:t>
            </a:r>
            <a:endParaRPr b="0" lang="en-US" sz="2000" spc="-1" strike="noStrike">
              <a:latin typeface="Arial"/>
            </a:endParaRPr>
          </a:p>
          <a:p>
            <a:pPr marL="343080">
              <a:lnSpc>
                <a:spcPct val="90000"/>
              </a:lnSpc>
              <a:tabLst>
                <a:tab algn="l" pos="0"/>
              </a:tabLst>
            </a:pPr>
            <a:endParaRPr b="0" lang="en-US" sz="2000" spc="-1" strike="noStrike">
              <a:latin typeface="Arial"/>
            </a:endParaRPr>
          </a:p>
          <a:p>
            <a:pPr marL="343080" indent="-291960">
              <a:lnSpc>
                <a:spcPct val="90000"/>
              </a:lnSpc>
              <a:buClr>
                <a:srgbClr val="000000"/>
              </a:buClr>
              <a:buFont typeface="Helvetica Neue Light"/>
              <a:buChar char="●"/>
              <a:tabLst>
                <a:tab algn="l" pos="0"/>
              </a:tabLst>
            </a:pPr>
            <a:r>
              <a:rPr b="0" lang="en-US" sz="2000" spc="-1" strike="noStrike">
                <a:solidFill>
                  <a:srgbClr val="000000"/>
                </a:solidFill>
                <a:latin typeface="Helvetica Neue Light"/>
                <a:ea typeface="Helvetica Neue Light"/>
              </a:rPr>
              <a:t>Enables non-local file state storage, remote execution, etc.</a:t>
            </a:r>
            <a:br/>
            <a:r>
              <a:rPr b="0" lang="en-US" sz="2000" spc="-1" strike="noStrike">
                <a:solidFill>
                  <a:srgbClr val="000000"/>
                </a:solidFill>
                <a:latin typeface="Helvetica Neue Light"/>
                <a:ea typeface="Helvetica Neue Light"/>
              </a:rPr>
              <a:t> </a:t>
            </a:r>
            <a:endParaRPr b="0" lang="en-US" sz="2000" spc="-1" strike="noStrike">
              <a:latin typeface="Arial"/>
            </a:endParaRPr>
          </a:p>
          <a:p>
            <a:pPr marL="343080" indent="-291960">
              <a:lnSpc>
                <a:spcPct val="90000"/>
              </a:lnSpc>
              <a:buClr>
                <a:srgbClr val="000000"/>
              </a:buClr>
              <a:buFont typeface="Helvetica Neue Light"/>
              <a:buChar char="●"/>
              <a:tabLst>
                <a:tab algn="l" pos="0"/>
              </a:tabLst>
            </a:pPr>
            <a:r>
              <a:rPr b="0" lang="en-US" sz="2000" spc="-1" strike="noStrike">
                <a:solidFill>
                  <a:srgbClr val="000000"/>
                </a:solidFill>
                <a:latin typeface="Helvetica Neue Light"/>
                <a:ea typeface="Helvetica Neue Light"/>
              </a:rPr>
              <a:t>Why use a backend?</a:t>
            </a:r>
            <a:r>
              <a:rPr b="0" lang="en-US" sz="2000" spc="-1" strike="noStrike">
                <a:solidFill>
                  <a:srgbClr val="000000"/>
                </a:solidFill>
                <a:latin typeface="Helvetica Neue Light"/>
                <a:ea typeface="Helvetica Neue Light"/>
              </a:rPr>
              <a:t>	</a:t>
            </a:r>
            <a:endParaRPr b="0" lang="en-US" sz="2000" spc="-1" strike="noStrike">
              <a:latin typeface="Arial"/>
            </a:endParaRPr>
          </a:p>
          <a:p>
            <a:pPr lvl="1" marL="685800" indent="-291960">
              <a:lnSpc>
                <a:spcPct val="90000"/>
              </a:lnSpc>
              <a:buClr>
                <a:srgbClr val="000000"/>
              </a:buClr>
              <a:buFont typeface="Helvetica Neue Light"/>
              <a:buChar char="○"/>
              <a:tabLst>
                <a:tab algn="l" pos="0"/>
              </a:tabLst>
            </a:pPr>
            <a:r>
              <a:rPr b="0" lang="en-US" sz="2000" spc="-1" strike="noStrike">
                <a:solidFill>
                  <a:srgbClr val="000000"/>
                </a:solidFill>
                <a:latin typeface="Helvetica Neue Light"/>
                <a:ea typeface="Helvetica Neue Light"/>
              </a:rPr>
              <a:t>Can store the state remotely</a:t>
            </a:r>
            <a:endParaRPr b="0" lang="en-US" sz="2000" spc="-1" strike="noStrike">
              <a:latin typeface="Arial"/>
            </a:endParaRPr>
          </a:p>
          <a:p>
            <a:pPr lvl="2" marL="1028880" indent="-291960">
              <a:lnSpc>
                <a:spcPct val="90000"/>
              </a:lnSpc>
              <a:buClr>
                <a:srgbClr val="000000"/>
              </a:buClr>
              <a:buFont typeface="Helvetica Neue Light"/>
              <a:buChar char="■"/>
              <a:tabLst>
                <a:tab algn="l" pos="0"/>
              </a:tabLst>
            </a:pPr>
            <a:r>
              <a:rPr b="0" lang="en-US" sz="2000" spc="-1" strike="noStrike">
                <a:solidFill>
                  <a:srgbClr val="000000"/>
                </a:solidFill>
                <a:latin typeface="Helvetica Neue Light"/>
                <a:ea typeface="Helvetica Neue Light"/>
              </a:rPr>
              <a:t>Some backends, e.g., </a:t>
            </a:r>
            <a:r>
              <a:rPr b="0" i="1" lang="en-US" sz="2000" spc="-1" strike="noStrike">
                <a:solidFill>
                  <a:srgbClr val="000000"/>
                </a:solidFill>
                <a:latin typeface="Helvetica Neue Light"/>
                <a:ea typeface="Helvetica Neue Light"/>
              </a:rPr>
              <a:t>Terraform Cloud </a:t>
            </a:r>
            <a:r>
              <a:rPr b="0" lang="en-US" sz="2000" spc="-1" strike="noStrike">
                <a:solidFill>
                  <a:srgbClr val="000000"/>
                </a:solidFill>
                <a:latin typeface="Helvetica Neue Light"/>
                <a:ea typeface="Helvetica Neue Light"/>
              </a:rPr>
              <a:t>automatically store all revisions</a:t>
            </a:r>
            <a:endParaRPr b="0" lang="en-US" sz="2000" spc="-1" strike="noStrike">
              <a:latin typeface="Arial"/>
            </a:endParaRPr>
          </a:p>
          <a:p>
            <a:pPr lvl="1" marL="685800" indent="-291960">
              <a:lnSpc>
                <a:spcPct val="90000"/>
              </a:lnSpc>
              <a:buClr>
                <a:srgbClr val="000000"/>
              </a:buClr>
              <a:buFont typeface="Helvetica Neue Light"/>
              <a:buChar char="○"/>
              <a:tabLst>
                <a:tab algn="l" pos="0"/>
              </a:tabLst>
            </a:pPr>
            <a:r>
              <a:rPr b="0" lang="en-US" sz="2000" spc="-1" strike="noStrike">
                <a:solidFill>
                  <a:srgbClr val="000000"/>
                </a:solidFill>
                <a:latin typeface="Helvetica Neue Light"/>
                <a:ea typeface="Helvetica Neue Light"/>
              </a:rPr>
              <a:t>Keep sensitive information off local disk</a:t>
            </a:r>
            <a:endParaRPr b="0" lang="en-US" sz="2000" spc="-1" strike="noStrike">
              <a:latin typeface="Arial"/>
            </a:endParaRPr>
          </a:p>
          <a:p>
            <a:pPr lvl="1" marL="685800" indent="-291960">
              <a:lnSpc>
                <a:spcPct val="90000"/>
              </a:lnSpc>
              <a:buClr>
                <a:srgbClr val="000000"/>
              </a:buClr>
              <a:buFont typeface="Helvetica Neue Light"/>
              <a:buChar char="○"/>
              <a:tabLst>
                <a:tab algn="l" pos="0"/>
              </a:tabLst>
            </a:pPr>
            <a:r>
              <a:rPr b="0" lang="en-US" sz="2000" spc="-1" strike="noStrike">
                <a:solidFill>
                  <a:srgbClr val="000000"/>
                </a:solidFill>
                <a:latin typeface="Helvetica Neue Light"/>
                <a:ea typeface="Helvetica Neue Light"/>
              </a:rPr>
              <a:t>Remote operations</a:t>
            </a:r>
            <a:endParaRPr b="0" lang="en-US" sz="2000" spc="-1" strike="noStrike">
              <a:latin typeface="Arial"/>
            </a:endParaRPr>
          </a:p>
          <a:p>
            <a:pPr lvl="2" marL="1028880" indent="-291960">
              <a:lnSpc>
                <a:spcPct val="90000"/>
              </a:lnSpc>
              <a:buClr>
                <a:srgbClr val="000000"/>
              </a:buClr>
              <a:buFont typeface="Helvetica Neue Light"/>
              <a:buChar char="■"/>
              <a:tabLst>
                <a:tab algn="l" pos="0"/>
              </a:tabLst>
            </a:pPr>
            <a:r>
              <a:rPr b="0" lang="en-US" sz="2000" spc="-1" strike="noStrike">
                <a:solidFill>
                  <a:srgbClr val="000000"/>
                </a:solidFill>
                <a:latin typeface="Helvetica Neue Light"/>
                <a:ea typeface="Helvetica Neue Light"/>
              </a:rPr>
              <a:t>Apply can take a </a:t>
            </a:r>
            <a:r>
              <a:rPr b="0" i="1" lang="en-US" sz="2000" spc="-1" strike="noStrike">
                <a:solidFill>
                  <a:srgbClr val="000000"/>
                </a:solidFill>
                <a:latin typeface="Helvetica Neue Light"/>
                <a:ea typeface="Helvetica Neue Light"/>
              </a:rPr>
              <a:t>LONG</a:t>
            </a:r>
            <a:r>
              <a:rPr b="0" lang="en-US" sz="2000" spc="-1" strike="noStrike">
                <a:solidFill>
                  <a:srgbClr val="000000"/>
                </a:solidFill>
                <a:latin typeface="Helvetica Neue Light"/>
                <a:ea typeface="Helvetica Neue Light"/>
              </a:rPr>
              <a:t> time for large infrastructures</a:t>
            </a:r>
            <a:endParaRPr b="0" lang="en-US" sz="2000" spc="-1" strike="noStrike">
              <a:latin typeface="Arial"/>
            </a:endParaRPr>
          </a:p>
        </p:txBody>
      </p:sp>
      <p:sp>
        <p:nvSpPr>
          <p:cNvPr id="482" name="PlaceHolder 3"/>
          <p:cNvSpPr>
            <a:spLocks noGrp="1"/>
          </p:cNvSpPr>
          <p:nvPr>
            <p:ph type="sldNum"/>
          </p:nvPr>
        </p:nvSpPr>
        <p:spPr>
          <a:xfrm>
            <a:off x="8510760" y="4880160"/>
            <a:ext cx="624600" cy="222840"/>
          </a:xfrm>
          <a:prstGeom prst="rect">
            <a:avLst/>
          </a:prstGeom>
          <a:noFill/>
          <a:ln w="0">
            <a:noFill/>
          </a:ln>
        </p:spPr>
        <p:txBody>
          <a:bodyPr lIns="68400" rIns="68400" tIns="34200" bIns="34200" anchor="ctr">
            <a:noAutofit/>
          </a:bodyPr>
          <a:p>
            <a:pPr algn="ctr">
              <a:lnSpc>
                <a:spcPct val="100000"/>
              </a:lnSpc>
              <a:tabLst>
                <a:tab algn="l" pos="0"/>
              </a:tabLst>
            </a:pPr>
            <a:fld id="{DAA48A4B-8596-4374-A299-B8BAD0B1FF50}" type="slidenum">
              <a:rPr b="0" lang="en-US" sz="1200" spc="-1" strike="noStrike">
                <a:solidFill>
                  <a:srgbClr val="ffffff"/>
                </a:solidFill>
                <a:latin typeface="Helvetica Neue Light"/>
                <a:ea typeface="Helvetica Neue Light"/>
              </a:rPr>
              <a:t>&lt;number&gt;</a:t>
            </a:fld>
            <a:endParaRPr b="0" lang="en-US" sz="1200" spc="-1" strike="noStrike">
              <a:latin typeface="Times New Roman"/>
            </a:endParaRPr>
          </a:p>
        </p:txBody>
      </p:sp>
    </p:spTree>
  </p:cSld>
  <mc:AlternateContent>
    <mc:Choice Requires="p14">
      <p:transition spd="slow" p14:dur="2000"/>
    </mc:Choice>
    <mc:Fallback>
      <p:transition spd="slow"/>
    </mc:Fallback>
  </mc:AlternateContent>
  <p:timing>
    <p:tnLst>
      <p:par>
        <p:cTn id="469" dur="indefinite" restart="never" nodeType="tmRoot">
          <p:childTnLst>
            <p:seq>
              <p:cTn id="470" dur="indefinite" nodeType="mainSeq">
                <p:childTnLst>
                  <p:par>
                    <p:cTn id="471" fill="hold">
                      <p:stCondLst>
                        <p:cond delay="indefinite"/>
                      </p:stCondLst>
                      <p:childTnLst>
                        <p:par>
                          <p:cTn id="472" fill="hold">
                            <p:stCondLst>
                              <p:cond delay="0"/>
                            </p:stCondLst>
                            <p:childTnLst>
                              <p:par>
                                <p:cTn id="473" nodeType="clickEffect" fill="hold" presetClass="entr" presetID="1">
                                  <p:stCondLst>
                                    <p:cond delay="0"/>
                                  </p:stCondLst>
                                  <p:childTnLst>
                                    <p:set>
                                      <p:cBhvr>
                                        <p:cTn id="474" dur="1" fill="hold">
                                          <p:stCondLst>
                                            <p:cond delay="0"/>
                                          </p:stCondLst>
                                        </p:cTn>
                                        <p:tgtEl>
                                          <p:spTgt spid="481">
                                            <p:txEl>
                                              <p:pRg st="0" end="0"/>
                                            </p:txEl>
                                          </p:spTgt>
                                        </p:tgtEl>
                                        <p:attrNameLst>
                                          <p:attrName>style.visibility</p:attrName>
                                        </p:attrNameLst>
                                      </p:cBhvr>
                                      <p:to>
                                        <p:strVal val="visible"/>
                                      </p:to>
                                    </p:set>
                                  </p:childTnLst>
                                </p:cTn>
                              </p:par>
                            </p:childTnLst>
                          </p:cTn>
                        </p:par>
                      </p:childTnLst>
                    </p:cTn>
                  </p:par>
                  <p:par>
                    <p:cTn id="475" fill="hold">
                      <p:stCondLst>
                        <p:cond delay="indefinite"/>
                      </p:stCondLst>
                      <p:childTnLst>
                        <p:par>
                          <p:cTn id="476" fill="hold">
                            <p:stCondLst>
                              <p:cond delay="0"/>
                            </p:stCondLst>
                            <p:childTnLst>
                              <p:par>
                                <p:cTn id="477" nodeType="clickEffect" fill="hold" presetClass="entr" presetID="1">
                                  <p:stCondLst>
                                    <p:cond delay="0"/>
                                  </p:stCondLst>
                                  <p:childTnLst>
                                    <p:set>
                                      <p:cBhvr>
                                        <p:cTn id="478" dur="1" fill="hold">
                                          <p:stCondLst>
                                            <p:cond delay="0"/>
                                          </p:stCondLst>
                                        </p:cTn>
                                        <p:tgtEl>
                                          <p:spTgt spid="481">
                                            <p:txEl>
                                              <p:pRg st="1" end="1"/>
                                            </p:txEl>
                                          </p:spTgt>
                                        </p:tgtEl>
                                        <p:attrNameLst>
                                          <p:attrName>style.visibility</p:attrName>
                                        </p:attrNameLst>
                                      </p:cBhvr>
                                      <p:to>
                                        <p:strVal val="visible"/>
                                      </p:to>
                                    </p:set>
                                  </p:childTnLst>
                                </p:cTn>
                              </p:par>
                            </p:childTnLst>
                          </p:cTn>
                        </p:par>
                      </p:childTnLst>
                    </p:cTn>
                  </p:par>
                  <p:par>
                    <p:cTn id="479" fill="hold">
                      <p:stCondLst>
                        <p:cond delay="indefinite"/>
                      </p:stCondLst>
                      <p:childTnLst>
                        <p:par>
                          <p:cTn id="480" fill="hold">
                            <p:stCondLst>
                              <p:cond delay="0"/>
                            </p:stCondLst>
                            <p:childTnLst>
                              <p:par>
                                <p:cTn id="481" nodeType="clickEffect" fill="hold" presetClass="entr" presetID="1">
                                  <p:stCondLst>
                                    <p:cond delay="0"/>
                                  </p:stCondLst>
                                  <p:childTnLst>
                                    <p:set>
                                      <p:cBhvr>
                                        <p:cTn id="482" dur="1" fill="hold">
                                          <p:stCondLst>
                                            <p:cond delay="0"/>
                                          </p:stCondLst>
                                        </p:cTn>
                                        <p:tgtEl>
                                          <p:spTgt spid="481">
                                            <p:txEl>
                                              <p:pRg st="2" end="2"/>
                                            </p:txEl>
                                          </p:spTgt>
                                        </p:tgtEl>
                                        <p:attrNameLst>
                                          <p:attrName>style.visibility</p:attrName>
                                        </p:attrNameLst>
                                      </p:cBhvr>
                                      <p:to>
                                        <p:strVal val="visible"/>
                                      </p:to>
                                    </p:set>
                                  </p:childTnLst>
                                </p:cTn>
                              </p:par>
                            </p:childTnLst>
                          </p:cTn>
                        </p:par>
                      </p:childTnLst>
                    </p:cTn>
                  </p:par>
                  <p:par>
                    <p:cTn id="483" fill="hold">
                      <p:stCondLst>
                        <p:cond delay="indefinite"/>
                      </p:stCondLst>
                      <p:childTnLst>
                        <p:par>
                          <p:cTn id="484" fill="hold">
                            <p:stCondLst>
                              <p:cond delay="0"/>
                            </p:stCondLst>
                            <p:childTnLst>
                              <p:par>
                                <p:cTn id="485" nodeType="clickEffect" fill="hold" presetClass="entr" presetID="1">
                                  <p:stCondLst>
                                    <p:cond delay="0"/>
                                  </p:stCondLst>
                                  <p:childTnLst>
                                    <p:set>
                                      <p:cBhvr>
                                        <p:cTn id="486" dur="1" fill="hold">
                                          <p:stCondLst>
                                            <p:cond delay="0"/>
                                          </p:stCondLst>
                                        </p:cTn>
                                        <p:tgtEl>
                                          <p:spTgt spid="481">
                                            <p:txEl>
                                              <p:pRg st="3" end="3"/>
                                            </p:txEl>
                                          </p:spTgt>
                                        </p:tgtEl>
                                        <p:attrNameLst>
                                          <p:attrName>style.visibility</p:attrName>
                                        </p:attrNameLst>
                                      </p:cBhvr>
                                      <p:to>
                                        <p:strVal val="visible"/>
                                      </p:to>
                                    </p:set>
                                  </p:childTnLst>
                                </p:cTn>
                              </p:par>
                            </p:childTnLst>
                          </p:cTn>
                        </p:par>
                      </p:childTnLst>
                    </p:cTn>
                  </p:par>
                  <p:par>
                    <p:cTn id="487" fill="hold">
                      <p:stCondLst>
                        <p:cond delay="indefinite"/>
                      </p:stCondLst>
                      <p:childTnLst>
                        <p:par>
                          <p:cTn id="488" fill="hold">
                            <p:stCondLst>
                              <p:cond delay="0"/>
                            </p:stCondLst>
                            <p:childTnLst>
                              <p:par>
                                <p:cTn id="489" nodeType="clickEffect" fill="hold" presetClass="entr" presetID="1">
                                  <p:stCondLst>
                                    <p:cond delay="0"/>
                                  </p:stCondLst>
                                  <p:childTnLst>
                                    <p:set>
                                      <p:cBhvr>
                                        <p:cTn id="490" dur="1" fill="hold">
                                          <p:stCondLst>
                                            <p:cond delay="0"/>
                                          </p:stCondLst>
                                        </p:cTn>
                                        <p:tgtEl>
                                          <p:spTgt spid="481">
                                            <p:txEl>
                                              <p:pRg st="4" end="4"/>
                                            </p:txEl>
                                          </p:spTgt>
                                        </p:tgtEl>
                                        <p:attrNameLst>
                                          <p:attrName>style.visibility</p:attrName>
                                        </p:attrNameLst>
                                      </p:cBhvr>
                                      <p:to>
                                        <p:strVal val="visible"/>
                                      </p:to>
                                    </p:set>
                                  </p:childTnLst>
                                </p:cTn>
                              </p:par>
                            </p:childTnLst>
                          </p:cTn>
                        </p:par>
                      </p:childTnLst>
                    </p:cTn>
                  </p:par>
                  <p:par>
                    <p:cTn id="491" fill="hold">
                      <p:stCondLst>
                        <p:cond delay="indefinite"/>
                      </p:stCondLst>
                      <p:childTnLst>
                        <p:par>
                          <p:cTn id="492" fill="hold">
                            <p:stCondLst>
                              <p:cond delay="0"/>
                            </p:stCondLst>
                            <p:childTnLst>
                              <p:par>
                                <p:cTn id="493" nodeType="clickEffect" fill="hold" presetClass="entr" presetID="1">
                                  <p:stCondLst>
                                    <p:cond delay="0"/>
                                  </p:stCondLst>
                                  <p:childTnLst>
                                    <p:set>
                                      <p:cBhvr>
                                        <p:cTn id="494" dur="1" fill="hold">
                                          <p:stCondLst>
                                            <p:cond delay="0"/>
                                          </p:stCondLst>
                                        </p:cTn>
                                        <p:tgtEl>
                                          <p:spTgt spid="481">
                                            <p:txEl>
                                              <p:pRg st="5" end="5"/>
                                            </p:txEl>
                                          </p:spTgt>
                                        </p:tgtEl>
                                        <p:attrNameLst>
                                          <p:attrName>style.visibility</p:attrName>
                                        </p:attrNameLst>
                                      </p:cBhvr>
                                      <p:to>
                                        <p:strVal val="visible"/>
                                      </p:to>
                                    </p:set>
                                  </p:childTnLst>
                                </p:cTn>
                              </p:par>
                            </p:childTnLst>
                          </p:cTn>
                        </p:par>
                      </p:childTnLst>
                    </p:cTn>
                  </p:par>
                  <p:par>
                    <p:cTn id="495" fill="hold">
                      <p:stCondLst>
                        <p:cond delay="indefinite"/>
                      </p:stCondLst>
                      <p:childTnLst>
                        <p:par>
                          <p:cTn id="496" fill="hold">
                            <p:stCondLst>
                              <p:cond delay="0"/>
                            </p:stCondLst>
                            <p:childTnLst>
                              <p:par>
                                <p:cTn id="497" nodeType="clickEffect" fill="hold" presetClass="entr" presetID="1">
                                  <p:stCondLst>
                                    <p:cond delay="0"/>
                                  </p:stCondLst>
                                  <p:childTnLst>
                                    <p:set>
                                      <p:cBhvr>
                                        <p:cTn id="498" dur="1" fill="hold">
                                          <p:stCondLst>
                                            <p:cond delay="0"/>
                                          </p:stCondLst>
                                        </p:cTn>
                                        <p:tgtEl>
                                          <p:spTgt spid="481">
                                            <p:txEl>
                                              <p:pRg st="6" end="6"/>
                                            </p:txEl>
                                          </p:spTgt>
                                        </p:tgtEl>
                                        <p:attrNameLst>
                                          <p:attrName>style.visibility</p:attrName>
                                        </p:attrNameLst>
                                      </p:cBhvr>
                                      <p:to>
                                        <p:strVal val="visible"/>
                                      </p:to>
                                    </p:set>
                                  </p:childTnLst>
                                </p:cTn>
                              </p:par>
                            </p:childTnLst>
                          </p:cTn>
                        </p:par>
                      </p:childTnLst>
                    </p:cTn>
                  </p:par>
                  <p:par>
                    <p:cTn id="499" fill="hold">
                      <p:stCondLst>
                        <p:cond delay="indefinite"/>
                      </p:stCondLst>
                      <p:childTnLst>
                        <p:par>
                          <p:cTn id="500" fill="hold">
                            <p:stCondLst>
                              <p:cond delay="0"/>
                            </p:stCondLst>
                            <p:childTnLst>
                              <p:par>
                                <p:cTn id="501" nodeType="clickEffect" fill="hold" presetClass="entr" presetID="1">
                                  <p:stCondLst>
                                    <p:cond delay="0"/>
                                  </p:stCondLst>
                                  <p:childTnLst>
                                    <p:set>
                                      <p:cBhvr>
                                        <p:cTn id="502" dur="1" fill="hold">
                                          <p:stCondLst>
                                            <p:cond delay="0"/>
                                          </p:stCondLst>
                                        </p:cTn>
                                        <p:tgtEl>
                                          <p:spTgt spid="481">
                                            <p:txEl>
                                              <p:pRg st="7" end="7"/>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3" name="PlaceHolder 1"/>
          <p:cNvSpPr>
            <a:spLocks noGrp="1"/>
          </p:cNvSpPr>
          <p:nvPr>
            <p:ph type="title"/>
          </p:nvPr>
        </p:nvSpPr>
        <p:spPr>
          <a:xfrm>
            <a:off x="720000" y="220320"/>
            <a:ext cx="8422920" cy="680040"/>
          </a:xfrm>
          <a:prstGeom prst="rect">
            <a:avLst/>
          </a:prstGeom>
          <a:noFill/>
          <a:ln w="0">
            <a:noFill/>
          </a:ln>
        </p:spPr>
        <p:txBody>
          <a:bodyPr lIns="68400" rIns="68400" tIns="34200" bIns="34200" anchor="ctr">
            <a:noAutofit/>
          </a:bodyPr>
          <a:p>
            <a:pPr>
              <a:lnSpc>
                <a:spcPct val="90000"/>
              </a:lnSpc>
              <a:tabLst>
                <a:tab algn="l" pos="0"/>
              </a:tabLst>
            </a:pPr>
            <a:r>
              <a:rPr b="1" lang="en-US" sz="2400" spc="-1" strike="noStrike">
                <a:solidFill>
                  <a:srgbClr val="233445"/>
                </a:solidFill>
                <a:latin typeface="Helvetica Neue"/>
                <a:ea typeface="Helvetica Neue"/>
              </a:rPr>
              <a:t>Backends (cont’d)</a:t>
            </a:r>
            <a:endParaRPr b="0" lang="en-US" sz="2400" spc="-1" strike="noStrike">
              <a:latin typeface="Arial"/>
            </a:endParaRPr>
          </a:p>
        </p:txBody>
      </p:sp>
      <p:sp>
        <p:nvSpPr>
          <p:cNvPr id="484" name="PlaceHolder 2"/>
          <p:cNvSpPr>
            <a:spLocks noGrp="1"/>
          </p:cNvSpPr>
          <p:nvPr>
            <p:ph/>
          </p:nvPr>
        </p:nvSpPr>
        <p:spPr>
          <a:xfrm>
            <a:off x="519480" y="1110240"/>
            <a:ext cx="8197920" cy="3559680"/>
          </a:xfrm>
          <a:prstGeom prst="rect">
            <a:avLst/>
          </a:prstGeom>
          <a:noFill/>
          <a:ln w="0">
            <a:noFill/>
          </a:ln>
        </p:spPr>
        <p:txBody>
          <a:bodyPr lIns="67680" rIns="68400" tIns="35280" bIns="34200" anchor="t">
            <a:noAutofit/>
          </a:bodyPr>
          <a:p>
            <a:pPr marL="343080" indent="-291960">
              <a:lnSpc>
                <a:spcPct val="90000"/>
              </a:lnSpc>
              <a:buClr>
                <a:srgbClr val="000000"/>
              </a:buClr>
              <a:buFont typeface="Helvetica Neue Light"/>
              <a:buChar char="●"/>
            </a:pPr>
            <a:r>
              <a:rPr b="0" lang="en-US" sz="2000" spc="-1" strike="noStrike">
                <a:solidFill>
                  <a:srgbClr val="000000"/>
                </a:solidFill>
                <a:latin typeface="Helvetica Neue Light"/>
                <a:ea typeface="Helvetica Neue Light"/>
              </a:rPr>
              <a:t>Examples</a:t>
            </a:r>
            <a:endParaRPr b="0" lang="en-US" sz="2000" spc="-1" strike="noStrike">
              <a:latin typeface="Arial"/>
            </a:endParaRPr>
          </a:p>
          <a:p>
            <a:pPr lvl="1" marL="685800" indent="-291960">
              <a:lnSpc>
                <a:spcPct val="90000"/>
              </a:lnSpc>
              <a:buClr>
                <a:srgbClr val="000000"/>
              </a:buClr>
              <a:buFont typeface="Helvetica Neue Light"/>
              <a:buChar char="○"/>
            </a:pPr>
            <a:r>
              <a:rPr b="0" lang="en-US" sz="2000" spc="-1" strike="noStrike">
                <a:solidFill>
                  <a:srgbClr val="000000"/>
                </a:solidFill>
                <a:latin typeface="Helvetica Neue Light"/>
                <a:ea typeface="Helvetica Neue Light"/>
              </a:rPr>
              <a:t>S3</a:t>
            </a:r>
            <a:endParaRPr b="0" lang="en-US" sz="2000" spc="-1" strike="noStrike">
              <a:latin typeface="Arial"/>
            </a:endParaRPr>
          </a:p>
          <a:p>
            <a:pPr lvl="1" marL="685800" indent="-291960">
              <a:lnSpc>
                <a:spcPct val="90000"/>
              </a:lnSpc>
              <a:buClr>
                <a:srgbClr val="000000"/>
              </a:buClr>
              <a:buFont typeface="Helvetica Neue Light"/>
              <a:buChar char="○"/>
            </a:pPr>
            <a:r>
              <a:rPr b="0" lang="en-US" sz="2000" spc="-1" strike="noStrike">
                <a:solidFill>
                  <a:srgbClr val="000000"/>
                </a:solidFill>
                <a:latin typeface="Helvetica Neue Light"/>
                <a:ea typeface="Helvetica Neue Light"/>
              </a:rPr>
              <a:t>Azurerm</a:t>
            </a:r>
            <a:endParaRPr b="0" lang="en-US" sz="2000" spc="-1" strike="noStrike">
              <a:latin typeface="Arial"/>
            </a:endParaRPr>
          </a:p>
          <a:p>
            <a:pPr lvl="1" marL="685800" indent="-291960">
              <a:lnSpc>
                <a:spcPct val="90000"/>
              </a:lnSpc>
              <a:buClr>
                <a:srgbClr val="000000"/>
              </a:buClr>
              <a:buFont typeface="Helvetica Neue Light"/>
              <a:buChar char="○"/>
            </a:pPr>
            <a:r>
              <a:rPr b="0" lang="en-US" sz="2000" spc="-1" strike="noStrike">
                <a:solidFill>
                  <a:srgbClr val="000000"/>
                </a:solidFill>
                <a:latin typeface="Helvetica Neue Light"/>
                <a:ea typeface="Helvetica Neue Light"/>
              </a:rPr>
              <a:t>GCS</a:t>
            </a:r>
            <a:endParaRPr b="0" lang="en-US" sz="2000" spc="-1" strike="noStrike">
              <a:latin typeface="Arial"/>
            </a:endParaRPr>
          </a:p>
          <a:p>
            <a:pPr lvl="1" marL="685800" indent="-291960">
              <a:lnSpc>
                <a:spcPct val="90000"/>
              </a:lnSpc>
              <a:buClr>
                <a:srgbClr val="000000"/>
              </a:buClr>
              <a:buFont typeface="Helvetica Neue Light"/>
              <a:buChar char="○"/>
            </a:pPr>
            <a:r>
              <a:rPr b="0" lang="en-US" sz="2000" spc="-1" strike="noStrike">
                <a:solidFill>
                  <a:srgbClr val="000000"/>
                </a:solidFill>
                <a:latin typeface="Helvetica Neue Light"/>
                <a:ea typeface="Helvetica Neue Light"/>
              </a:rPr>
              <a:t>pg (Postgresql)</a:t>
            </a:r>
            <a:endParaRPr b="0" lang="en-US" sz="2000" spc="-1" strike="noStrike">
              <a:latin typeface="Arial"/>
            </a:endParaRPr>
          </a:p>
          <a:p>
            <a:pPr lvl="1" marL="685800" indent="-291960">
              <a:lnSpc>
                <a:spcPct val="90000"/>
              </a:lnSpc>
              <a:buClr>
                <a:srgbClr val="000000"/>
              </a:buClr>
              <a:buFont typeface="Helvetica Neue Light"/>
              <a:buChar char="○"/>
            </a:pPr>
            <a:r>
              <a:rPr b="0" lang="en-US" sz="2000" spc="-1" strike="noStrike">
                <a:solidFill>
                  <a:srgbClr val="000000"/>
                </a:solidFill>
                <a:latin typeface="Helvetica Neue Light"/>
                <a:ea typeface="Helvetica Neue Light"/>
              </a:rPr>
              <a:t>Hashicorp Consul</a:t>
            </a:r>
            <a:endParaRPr b="0" lang="en-US" sz="2000" spc="-1" strike="noStrike">
              <a:latin typeface="Arial"/>
            </a:endParaRPr>
          </a:p>
          <a:p>
            <a:pPr lvl="1" marL="685800" indent="-291960">
              <a:lnSpc>
                <a:spcPct val="90000"/>
              </a:lnSpc>
              <a:buClr>
                <a:srgbClr val="000000"/>
              </a:buClr>
              <a:buFont typeface="Helvetica Neue Light"/>
              <a:buChar char="○"/>
            </a:pPr>
            <a:r>
              <a:rPr b="0" lang="en-US" sz="2000" spc="-1" strike="noStrike">
                <a:solidFill>
                  <a:srgbClr val="000000"/>
                </a:solidFill>
                <a:latin typeface="Helvetica Neue Light"/>
                <a:ea typeface="Helvetica Neue Light"/>
              </a:rPr>
              <a:t>Terraform Cloud</a:t>
            </a:r>
            <a:endParaRPr b="0" lang="en-US" sz="2000" spc="-1" strike="noStrike">
              <a:latin typeface="Arial"/>
            </a:endParaRPr>
          </a:p>
          <a:p>
            <a:pPr lvl="1" marL="685800" indent="-291960">
              <a:lnSpc>
                <a:spcPct val="90000"/>
              </a:lnSpc>
              <a:buClr>
                <a:srgbClr val="000000"/>
              </a:buClr>
              <a:buFont typeface="Helvetica Neue Light"/>
              <a:buChar char="○"/>
            </a:pPr>
            <a:r>
              <a:rPr b="0" lang="en-US" sz="2000" spc="-1" strike="noStrike">
                <a:solidFill>
                  <a:srgbClr val="000000"/>
                </a:solidFill>
                <a:latin typeface="Helvetica Neue Light"/>
                <a:ea typeface="Helvetica Neue Light"/>
              </a:rPr>
              <a:t>Terraform Enterprise</a:t>
            </a:r>
            <a:endParaRPr b="0" lang="en-US" sz="2000" spc="-1" strike="noStrike">
              <a:latin typeface="Arial"/>
            </a:endParaRPr>
          </a:p>
          <a:p>
            <a:pPr lvl="1" marL="685800" indent="-291960">
              <a:lnSpc>
                <a:spcPct val="90000"/>
              </a:lnSpc>
              <a:buClr>
                <a:srgbClr val="000000"/>
              </a:buClr>
              <a:buFont typeface="Helvetica Neue Light"/>
              <a:buChar char="○"/>
            </a:pPr>
            <a:r>
              <a:rPr b="0" lang="en-US" sz="2000" spc="-1" strike="noStrike">
                <a:solidFill>
                  <a:srgbClr val="000000"/>
                </a:solidFill>
                <a:latin typeface="Helvetica Neue Light"/>
                <a:ea typeface="Helvetica Neue Light"/>
              </a:rPr>
              <a:t>etc.</a:t>
            </a:r>
            <a:endParaRPr b="0" lang="en-US" sz="2000" spc="-1" strike="noStrike">
              <a:latin typeface="Arial"/>
            </a:endParaRPr>
          </a:p>
        </p:txBody>
      </p:sp>
      <p:sp>
        <p:nvSpPr>
          <p:cNvPr id="485" name="PlaceHolder 3"/>
          <p:cNvSpPr>
            <a:spLocks noGrp="1"/>
          </p:cNvSpPr>
          <p:nvPr>
            <p:ph type="sldNum"/>
          </p:nvPr>
        </p:nvSpPr>
        <p:spPr>
          <a:xfrm>
            <a:off x="8510760" y="4880160"/>
            <a:ext cx="624600" cy="222840"/>
          </a:xfrm>
          <a:prstGeom prst="rect">
            <a:avLst/>
          </a:prstGeom>
          <a:noFill/>
          <a:ln w="0">
            <a:noFill/>
          </a:ln>
        </p:spPr>
        <p:txBody>
          <a:bodyPr lIns="68400" rIns="68400" tIns="34200" bIns="34200" anchor="ctr">
            <a:noAutofit/>
          </a:bodyPr>
          <a:p>
            <a:pPr algn="ctr">
              <a:lnSpc>
                <a:spcPct val="100000"/>
              </a:lnSpc>
              <a:tabLst>
                <a:tab algn="l" pos="0"/>
              </a:tabLst>
            </a:pPr>
            <a:fld id="{6818233E-B8D3-4C4F-8AD0-2B9EAFB72008}" type="slidenum">
              <a:rPr b="0" lang="en-US" sz="1200" spc="-1" strike="noStrike">
                <a:solidFill>
                  <a:srgbClr val="ffffff"/>
                </a:solidFill>
                <a:latin typeface="Helvetica Neue Light"/>
                <a:ea typeface="Helvetica Neue Light"/>
              </a:rPr>
              <a:t>&lt;number&gt;</a:t>
            </a:fld>
            <a:endParaRPr b="0" lang="en-US" sz="1200" spc="-1" strike="noStrike">
              <a:latin typeface="Times New Roman"/>
            </a:endParaRPr>
          </a:p>
        </p:txBody>
      </p:sp>
    </p:spTree>
  </p:cSld>
  <mc:AlternateContent>
    <mc:Choice Requires="p14">
      <p:transition spd="slow" p14:dur="2000"/>
    </mc:Choice>
    <mc:Fallback>
      <p:transition spd="slow"/>
    </mc:Fallback>
  </mc:AlternateContent>
  <p:timing>
    <p:tnLst>
      <p:par>
        <p:cTn id="503" dur="indefinite" restart="never" nodeType="tmRoot">
          <p:childTnLst>
            <p:seq>
              <p:cTn id="504" dur="indefinite" nodeType="mainSeq">
                <p:childTnLst>
                  <p:par>
                    <p:cTn id="505" fill="hold">
                      <p:stCondLst>
                        <p:cond delay="indefinite"/>
                      </p:stCondLst>
                      <p:childTnLst>
                        <p:par>
                          <p:cTn id="506" fill="hold">
                            <p:stCondLst>
                              <p:cond delay="0"/>
                            </p:stCondLst>
                            <p:childTnLst>
                              <p:par>
                                <p:cTn id="507" nodeType="clickEffect" fill="hold" presetClass="entr" presetID="1">
                                  <p:stCondLst>
                                    <p:cond delay="0"/>
                                  </p:stCondLst>
                                  <p:childTnLst>
                                    <p:set>
                                      <p:cBhvr>
                                        <p:cTn id="508" dur="1" fill="hold">
                                          <p:stCondLst>
                                            <p:cond delay="0"/>
                                          </p:stCondLst>
                                        </p:cTn>
                                        <p:tgtEl>
                                          <p:spTgt spid="484">
                                            <p:txEl>
                                              <p:pRg st="0" end="0"/>
                                            </p:txEl>
                                          </p:spTgt>
                                        </p:tgtEl>
                                        <p:attrNameLst>
                                          <p:attrName>style.visibility</p:attrName>
                                        </p:attrNameLst>
                                      </p:cBhvr>
                                      <p:to>
                                        <p:strVal val="visible"/>
                                      </p:to>
                                    </p:set>
                                  </p:childTnLst>
                                </p:cTn>
                              </p:par>
                            </p:childTnLst>
                          </p:cTn>
                        </p:par>
                      </p:childTnLst>
                    </p:cTn>
                  </p:par>
                  <p:par>
                    <p:cTn id="509" fill="hold">
                      <p:stCondLst>
                        <p:cond delay="indefinite"/>
                      </p:stCondLst>
                      <p:childTnLst>
                        <p:par>
                          <p:cTn id="510" fill="hold">
                            <p:stCondLst>
                              <p:cond delay="0"/>
                            </p:stCondLst>
                            <p:childTnLst>
                              <p:par>
                                <p:cTn id="511" nodeType="clickEffect" fill="hold" presetClass="entr" presetID="1">
                                  <p:stCondLst>
                                    <p:cond delay="0"/>
                                  </p:stCondLst>
                                  <p:childTnLst>
                                    <p:set>
                                      <p:cBhvr>
                                        <p:cTn id="512" dur="1" fill="hold">
                                          <p:stCondLst>
                                            <p:cond delay="0"/>
                                          </p:stCondLst>
                                        </p:cTn>
                                        <p:tgtEl>
                                          <p:spTgt spid="484">
                                            <p:txEl>
                                              <p:pRg st="1" end="1"/>
                                            </p:txEl>
                                          </p:spTgt>
                                        </p:tgtEl>
                                        <p:attrNameLst>
                                          <p:attrName>style.visibility</p:attrName>
                                        </p:attrNameLst>
                                      </p:cBhvr>
                                      <p:to>
                                        <p:strVal val="visible"/>
                                      </p:to>
                                    </p:set>
                                  </p:childTnLst>
                                </p:cTn>
                              </p:par>
                            </p:childTnLst>
                          </p:cTn>
                        </p:par>
                      </p:childTnLst>
                    </p:cTn>
                  </p:par>
                  <p:par>
                    <p:cTn id="513" fill="hold">
                      <p:stCondLst>
                        <p:cond delay="indefinite"/>
                      </p:stCondLst>
                      <p:childTnLst>
                        <p:par>
                          <p:cTn id="514" fill="hold">
                            <p:stCondLst>
                              <p:cond delay="0"/>
                            </p:stCondLst>
                            <p:childTnLst>
                              <p:par>
                                <p:cTn id="515" nodeType="clickEffect" fill="hold" presetClass="entr" presetID="1">
                                  <p:stCondLst>
                                    <p:cond delay="0"/>
                                  </p:stCondLst>
                                  <p:childTnLst>
                                    <p:set>
                                      <p:cBhvr>
                                        <p:cTn id="516" dur="1" fill="hold">
                                          <p:stCondLst>
                                            <p:cond delay="0"/>
                                          </p:stCondLst>
                                        </p:cTn>
                                        <p:tgtEl>
                                          <p:spTgt spid="484">
                                            <p:txEl>
                                              <p:pRg st="2" end="2"/>
                                            </p:txEl>
                                          </p:spTgt>
                                        </p:tgtEl>
                                        <p:attrNameLst>
                                          <p:attrName>style.visibility</p:attrName>
                                        </p:attrNameLst>
                                      </p:cBhvr>
                                      <p:to>
                                        <p:strVal val="visible"/>
                                      </p:to>
                                    </p:set>
                                  </p:childTnLst>
                                </p:cTn>
                              </p:par>
                            </p:childTnLst>
                          </p:cTn>
                        </p:par>
                      </p:childTnLst>
                    </p:cTn>
                  </p:par>
                  <p:par>
                    <p:cTn id="517" fill="hold">
                      <p:stCondLst>
                        <p:cond delay="indefinite"/>
                      </p:stCondLst>
                      <p:childTnLst>
                        <p:par>
                          <p:cTn id="518" fill="hold">
                            <p:stCondLst>
                              <p:cond delay="0"/>
                            </p:stCondLst>
                            <p:childTnLst>
                              <p:par>
                                <p:cTn id="519" nodeType="clickEffect" fill="hold" presetClass="entr" presetID="1">
                                  <p:stCondLst>
                                    <p:cond delay="0"/>
                                  </p:stCondLst>
                                  <p:childTnLst>
                                    <p:set>
                                      <p:cBhvr>
                                        <p:cTn id="520" dur="1" fill="hold">
                                          <p:stCondLst>
                                            <p:cond delay="0"/>
                                          </p:stCondLst>
                                        </p:cTn>
                                        <p:tgtEl>
                                          <p:spTgt spid="484">
                                            <p:txEl>
                                              <p:pRg st="3" end="3"/>
                                            </p:txEl>
                                          </p:spTgt>
                                        </p:tgtEl>
                                        <p:attrNameLst>
                                          <p:attrName>style.visibility</p:attrName>
                                        </p:attrNameLst>
                                      </p:cBhvr>
                                      <p:to>
                                        <p:strVal val="visible"/>
                                      </p:to>
                                    </p:set>
                                  </p:childTnLst>
                                </p:cTn>
                              </p:par>
                            </p:childTnLst>
                          </p:cTn>
                        </p:par>
                      </p:childTnLst>
                    </p:cTn>
                  </p:par>
                  <p:par>
                    <p:cTn id="521" fill="hold">
                      <p:stCondLst>
                        <p:cond delay="indefinite"/>
                      </p:stCondLst>
                      <p:childTnLst>
                        <p:par>
                          <p:cTn id="522" fill="hold">
                            <p:stCondLst>
                              <p:cond delay="0"/>
                            </p:stCondLst>
                            <p:childTnLst>
                              <p:par>
                                <p:cTn id="523" nodeType="clickEffect" fill="hold" presetClass="entr" presetID="1">
                                  <p:stCondLst>
                                    <p:cond delay="0"/>
                                  </p:stCondLst>
                                  <p:childTnLst>
                                    <p:set>
                                      <p:cBhvr>
                                        <p:cTn id="524" dur="1" fill="hold">
                                          <p:stCondLst>
                                            <p:cond delay="0"/>
                                          </p:stCondLst>
                                        </p:cTn>
                                        <p:tgtEl>
                                          <p:spTgt spid="484">
                                            <p:txEl>
                                              <p:pRg st="4" end="4"/>
                                            </p:txEl>
                                          </p:spTgt>
                                        </p:tgtEl>
                                        <p:attrNameLst>
                                          <p:attrName>style.visibility</p:attrName>
                                        </p:attrNameLst>
                                      </p:cBhvr>
                                      <p:to>
                                        <p:strVal val="visible"/>
                                      </p:to>
                                    </p:set>
                                  </p:childTnLst>
                                </p:cTn>
                              </p:par>
                            </p:childTnLst>
                          </p:cTn>
                        </p:par>
                      </p:childTnLst>
                    </p:cTn>
                  </p:par>
                  <p:par>
                    <p:cTn id="525" fill="hold">
                      <p:stCondLst>
                        <p:cond delay="indefinite"/>
                      </p:stCondLst>
                      <p:childTnLst>
                        <p:par>
                          <p:cTn id="526" fill="hold">
                            <p:stCondLst>
                              <p:cond delay="0"/>
                            </p:stCondLst>
                            <p:childTnLst>
                              <p:par>
                                <p:cTn id="527" nodeType="clickEffect" fill="hold" presetClass="entr" presetID="1">
                                  <p:stCondLst>
                                    <p:cond delay="0"/>
                                  </p:stCondLst>
                                  <p:childTnLst>
                                    <p:set>
                                      <p:cBhvr>
                                        <p:cTn id="528" dur="1" fill="hold">
                                          <p:stCondLst>
                                            <p:cond delay="0"/>
                                          </p:stCondLst>
                                        </p:cTn>
                                        <p:tgtEl>
                                          <p:spTgt spid="484">
                                            <p:txEl>
                                              <p:pRg st="5" end="5"/>
                                            </p:txEl>
                                          </p:spTgt>
                                        </p:tgtEl>
                                        <p:attrNameLst>
                                          <p:attrName>style.visibility</p:attrName>
                                        </p:attrNameLst>
                                      </p:cBhvr>
                                      <p:to>
                                        <p:strVal val="visible"/>
                                      </p:to>
                                    </p:set>
                                  </p:childTnLst>
                                </p:cTn>
                              </p:par>
                            </p:childTnLst>
                          </p:cTn>
                        </p:par>
                      </p:childTnLst>
                    </p:cTn>
                  </p:par>
                  <p:par>
                    <p:cTn id="529" fill="hold">
                      <p:stCondLst>
                        <p:cond delay="indefinite"/>
                      </p:stCondLst>
                      <p:childTnLst>
                        <p:par>
                          <p:cTn id="530" fill="hold">
                            <p:stCondLst>
                              <p:cond delay="0"/>
                            </p:stCondLst>
                            <p:childTnLst>
                              <p:par>
                                <p:cTn id="531" nodeType="clickEffect" fill="hold" presetClass="entr" presetID="1">
                                  <p:stCondLst>
                                    <p:cond delay="0"/>
                                  </p:stCondLst>
                                  <p:childTnLst>
                                    <p:set>
                                      <p:cBhvr>
                                        <p:cTn id="532" dur="1" fill="hold">
                                          <p:stCondLst>
                                            <p:cond delay="0"/>
                                          </p:stCondLst>
                                        </p:cTn>
                                        <p:tgtEl>
                                          <p:spTgt spid="484">
                                            <p:txEl>
                                              <p:pRg st="6" end="6"/>
                                            </p:txEl>
                                          </p:spTgt>
                                        </p:tgtEl>
                                        <p:attrNameLst>
                                          <p:attrName>style.visibility</p:attrName>
                                        </p:attrNameLst>
                                      </p:cBhvr>
                                      <p:to>
                                        <p:strVal val="visible"/>
                                      </p:to>
                                    </p:set>
                                  </p:childTnLst>
                                </p:cTn>
                              </p:par>
                            </p:childTnLst>
                          </p:cTn>
                        </p:par>
                      </p:childTnLst>
                    </p:cTn>
                  </p:par>
                  <p:par>
                    <p:cTn id="533" fill="hold">
                      <p:stCondLst>
                        <p:cond delay="indefinite"/>
                      </p:stCondLst>
                      <p:childTnLst>
                        <p:par>
                          <p:cTn id="534" fill="hold">
                            <p:stCondLst>
                              <p:cond delay="0"/>
                            </p:stCondLst>
                            <p:childTnLst>
                              <p:par>
                                <p:cTn id="535" nodeType="clickEffect" fill="hold" presetClass="entr" presetID="1">
                                  <p:stCondLst>
                                    <p:cond delay="0"/>
                                  </p:stCondLst>
                                  <p:childTnLst>
                                    <p:set>
                                      <p:cBhvr>
                                        <p:cTn id="536" dur="1" fill="hold">
                                          <p:stCondLst>
                                            <p:cond delay="0"/>
                                          </p:stCondLst>
                                        </p:cTn>
                                        <p:tgtEl>
                                          <p:spTgt spid="484">
                                            <p:txEl>
                                              <p:pRg st="7" end="7"/>
                                            </p:txEl>
                                          </p:spTgt>
                                        </p:tgtEl>
                                        <p:attrNameLst>
                                          <p:attrName>style.visibility</p:attrName>
                                        </p:attrNameLst>
                                      </p:cBhvr>
                                      <p:to>
                                        <p:strVal val="visible"/>
                                      </p:to>
                                    </p:set>
                                  </p:childTnLst>
                                </p:cTn>
                              </p:par>
                            </p:childTnLst>
                          </p:cTn>
                        </p:par>
                      </p:childTnLst>
                    </p:cTn>
                  </p:par>
                  <p:par>
                    <p:cTn id="537" fill="hold">
                      <p:stCondLst>
                        <p:cond delay="indefinite"/>
                      </p:stCondLst>
                      <p:childTnLst>
                        <p:par>
                          <p:cTn id="538" fill="hold">
                            <p:stCondLst>
                              <p:cond delay="0"/>
                            </p:stCondLst>
                            <p:childTnLst>
                              <p:par>
                                <p:cTn id="539" nodeType="clickEffect" fill="hold" presetClass="entr" presetID="1">
                                  <p:stCondLst>
                                    <p:cond delay="0"/>
                                  </p:stCondLst>
                                  <p:childTnLst>
                                    <p:set>
                                      <p:cBhvr>
                                        <p:cTn id="540" dur="1" fill="hold">
                                          <p:stCondLst>
                                            <p:cond delay="0"/>
                                          </p:stCondLst>
                                        </p:cTn>
                                        <p:tgtEl>
                                          <p:spTgt spid="484">
                                            <p:txEl>
                                              <p:pRg st="8" end="8"/>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6" name="PlaceHolder 1"/>
          <p:cNvSpPr>
            <a:spLocks noGrp="1"/>
          </p:cNvSpPr>
          <p:nvPr>
            <p:ph type="title"/>
          </p:nvPr>
        </p:nvSpPr>
        <p:spPr>
          <a:xfrm>
            <a:off x="720000" y="220320"/>
            <a:ext cx="8422920" cy="680040"/>
          </a:xfrm>
          <a:prstGeom prst="rect">
            <a:avLst/>
          </a:prstGeom>
          <a:noFill/>
          <a:ln w="0">
            <a:noFill/>
          </a:ln>
        </p:spPr>
        <p:txBody>
          <a:bodyPr lIns="68400" rIns="68400" tIns="34200" bIns="34200" anchor="ctr">
            <a:noAutofit/>
          </a:bodyPr>
          <a:p>
            <a:pPr>
              <a:lnSpc>
                <a:spcPct val="90000"/>
              </a:lnSpc>
              <a:tabLst>
                <a:tab algn="l" pos="0"/>
              </a:tabLst>
            </a:pPr>
            <a:r>
              <a:rPr b="1" lang="en-US" sz="2400" spc="-1" strike="noStrike">
                <a:solidFill>
                  <a:srgbClr val="233445"/>
                </a:solidFill>
                <a:latin typeface="Helvetica Neue"/>
                <a:ea typeface="Helvetica Neue"/>
              </a:rPr>
              <a:t>How to Query or See the Current State</a:t>
            </a:r>
            <a:endParaRPr b="0" lang="en-US" sz="2400" spc="-1" strike="noStrike">
              <a:latin typeface="Arial"/>
            </a:endParaRPr>
          </a:p>
        </p:txBody>
      </p:sp>
      <p:sp>
        <p:nvSpPr>
          <p:cNvPr id="487" name="PlaceHolder 2"/>
          <p:cNvSpPr>
            <a:spLocks noGrp="1"/>
          </p:cNvSpPr>
          <p:nvPr>
            <p:ph/>
          </p:nvPr>
        </p:nvSpPr>
        <p:spPr>
          <a:xfrm>
            <a:off x="626760" y="1257480"/>
            <a:ext cx="7882920" cy="3362760"/>
          </a:xfrm>
          <a:prstGeom prst="rect">
            <a:avLst/>
          </a:prstGeom>
          <a:noFill/>
          <a:ln w="0">
            <a:noFill/>
          </a:ln>
        </p:spPr>
        <p:txBody>
          <a:bodyPr lIns="67680" rIns="68400" tIns="35280" bIns="34200" anchor="t">
            <a:noAutofit/>
          </a:bodyPr>
          <a:p>
            <a:pPr marL="343080" indent="-291960">
              <a:lnSpc>
                <a:spcPct val="90000"/>
              </a:lnSpc>
              <a:buClr>
                <a:srgbClr val="000000"/>
              </a:buClr>
              <a:buFont typeface="Helvetica Neue Light"/>
              <a:buChar char="●"/>
            </a:pPr>
            <a:r>
              <a:rPr b="0" lang="en-US" sz="2000" spc="-1" strike="noStrike">
                <a:solidFill>
                  <a:srgbClr val="000000"/>
                </a:solidFill>
                <a:latin typeface="Helvetica Neue Light"/>
                <a:ea typeface="Helvetica Neue Light"/>
              </a:rPr>
              <a:t>CLI</a:t>
            </a:r>
            <a:endParaRPr b="0" lang="en-US" sz="2000" spc="-1" strike="noStrike">
              <a:latin typeface="Arial"/>
            </a:endParaRPr>
          </a:p>
          <a:p>
            <a:pPr lvl="1" marL="685800" indent="-291960">
              <a:lnSpc>
                <a:spcPct val="90000"/>
              </a:lnSpc>
              <a:buClr>
                <a:srgbClr val="000000"/>
              </a:buClr>
              <a:buFont typeface="Consolas"/>
              <a:buChar char="○"/>
            </a:pPr>
            <a:r>
              <a:rPr b="1" lang="en-US" sz="2000" spc="-1" strike="noStrike">
                <a:solidFill>
                  <a:srgbClr val="000000"/>
                </a:solidFill>
                <a:latin typeface="Consolas"/>
                <a:ea typeface="Consolas"/>
              </a:rPr>
              <a:t>terraform show [-json]</a:t>
            </a:r>
            <a:endParaRPr b="0" lang="en-US" sz="2000" spc="-1" strike="noStrike">
              <a:latin typeface="Arial"/>
            </a:endParaRPr>
          </a:p>
          <a:p>
            <a:pPr marL="685800">
              <a:lnSpc>
                <a:spcPct val="90000"/>
              </a:lnSpc>
              <a:tabLst>
                <a:tab algn="l" pos="0"/>
              </a:tabLst>
            </a:pPr>
            <a:r>
              <a:rPr b="0" lang="en-US" sz="2000" spc="-1" strike="noStrike" u="sng">
                <a:solidFill>
                  <a:srgbClr val="0000ff"/>
                </a:solidFill>
                <a:uFillTx/>
                <a:latin typeface="Helvetica Neue Light"/>
                <a:ea typeface="Helvetica Neue Light"/>
                <a:hlinkClick r:id="rId1"/>
              </a:rPr>
              <a:t>https://www.terraform.io/docs/commands/show.html</a:t>
            </a:r>
            <a:endParaRPr b="0" lang="en-US" sz="2000" spc="-1" strike="noStrike">
              <a:latin typeface="Arial"/>
            </a:endParaRPr>
          </a:p>
          <a:p>
            <a:pPr marL="685800">
              <a:lnSpc>
                <a:spcPct val="90000"/>
              </a:lnSpc>
              <a:tabLst>
                <a:tab algn="l" pos="0"/>
              </a:tabLst>
            </a:pPr>
            <a:endParaRPr b="0" lang="en-US" sz="2000" spc="-1" strike="noStrike">
              <a:latin typeface="Arial"/>
            </a:endParaRPr>
          </a:p>
          <a:p>
            <a:pPr marL="343080" indent="-291960">
              <a:lnSpc>
                <a:spcPct val="90000"/>
              </a:lnSpc>
              <a:buClr>
                <a:srgbClr val="000000"/>
              </a:buClr>
              <a:buFont typeface="Helvetica Neue Light"/>
              <a:buChar char="●"/>
              <a:tabLst>
                <a:tab algn="l" pos="0"/>
              </a:tabLst>
            </a:pPr>
            <a:r>
              <a:rPr b="0" lang="en-US" sz="2000" spc="-1" strike="noStrike">
                <a:solidFill>
                  <a:srgbClr val="000000"/>
                </a:solidFill>
                <a:latin typeface="Helvetica Neue Light"/>
                <a:ea typeface="Helvetica Neue Light"/>
              </a:rPr>
              <a:t>Remote State Data Type</a:t>
            </a:r>
            <a:endParaRPr b="0" lang="en-US" sz="2000" spc="-1" strike="noStrike">
              <a:latin typeface="Arial"/>
            </a:endParaRPr>
          </a:p>
          <a:p>
            <a:pPr marL="685800">
              <a:lnSpc>
                <a:spcPct val="90000"/>
              </a:lnSpc>
              <a:tabLst>
                <a:tab algn="l" pos="0"/>
              </a:tabLst>
            </a:pPr>
            <a:r>
              <a:rPr b="0" lang="en-US" sz="1800" spc="-1" strike="noStrike" u="sng">
                <a:solidFill>
                  <a:srgbClr val="0000ff"/>
                </a:solidFill>
                <a:uFillTx/>
                <a:latin typeface="Helvetica Neue Light"/>
                <a:ea typeface="Helvetica Neue Light"/>
                <a:hlinkClick r:id="rId2"/>
              </a:rPr>
              <a:t>https://www.terraform.io/docs/providers/terraform/d/remote_state.html</a:t>
            </a:r>
            <a:endParaRPr b="0" lang="en-US" sz="1800" spc="-1" strike="noStrike">
              <a:latin typeface="Arial"/>
            </a:endParaRPr>
          </a:p>
          <a:p>
            <a:pPr marL="685800">
              <a:lnSpc>
                <a:spcPct val="90000"/>
              </a:lnSpc>
              <a:tabLst>
                <a:tab algn="l" pos="0"/>
              </a:tabLst>
            </a:pPr>
            <a:endParaRPr b="0" lang="en-US" sz="1800" spc="-1" strike="noStrike">
              <a:latin typeface="Arial"/>
            </a:endParaRPr>
          </a:p>
        </p:txBody>
      </p:sp>
      <p:sp>
        <p:nvSpPr>
          <p:cNvPr id="488" name="PlaceHolder 3"/>
          <p:cNvSpPr>
            <a:spLocks noGrp="1"/>
          </p:cNvSpPr>
          <p:nvPr>
            <p:ph type="sldNum"/>
          </p:nvPr>
        </p:nvSpPr>
        <p:spPr>
          <a:xfrm>
            <a:off x="8510760" y="4880160"/>
            <a:ext cx="624600" cy="222840"/>
          </a:xfrm>
          <a:prstGeom prst="rect">
            <a:avLst/>
          </a:prstGeom>
          <a:noFill/>
          <a:ln w="0">
            <a:noFill/>
          </a:ln>
        </p:spPr>
        <p:txBody>
          <a:bodyPr lIns="68400" rIns="68400" tIns="34200" bIns="34200" anchor="ctr">
            <a:noAutofit/>
          </a:bodyPr>
          <a:p>
            <a:pPr algn="ctr">
              <a:lnSpc>
                <a:spcPct val="100000"/>
              </a:lnSpc>
              <a:tabLst>
                <a:tab algn="l" pos="0"/>
              </a:tabLst>
            </a:pPr>
            <a:fld id="{29C28F27-3413-436F-A8D5-F5F74FA855CB}" type="slidenum">
              <a:rPr b="0" lang="en-US" sz="1200" spc="-1" strike="noStrike">
                <a:solidFill>
                  <a:srgbClr val="ffffff"/>
                </a:solidFill>
                <a:latin typeface="Helvetica Neue Light"/>
                <a:ea typeface="Helvetica Neue Light"/>
              </a:rPr>
              <a:t>&lt;number&gt;</a:t>
            </a:fld>
            <a:endParaRPr b="0" lang="en-US" sz="1200" spc="-1" strike="noStrike">
              <a:latin typeface="Times New Roman"/>
            </a:endParaRPr>
          </a:p>
        </p:txBody>
      </p:sp>
    </p:spTree>
  </p:cSld>
  <mc:AlternateContent>
    <mc:Choice Requires="p14">
      <p:transition spd="slow" p14:dur="2000"/>
    </mc:Choice>
    <mc:Fallback>
      <p:transition spd="slow"/>
    </mc:Fallback>
  </mc:AlternateContent>
  <p:timing>
    <p:tnLst>
      <p:par>
        <p:cTn id="541" dur="indefinite" restart="never" nodeType="tmRoot">
          <p:childTnLst>
            <p:seq>
              <p:cTn id="542" dur="indefinite" nodeType="mainSeq">
                <p:childTnLst>
                  <p:par>
                    <p:cTn id="543" fill="hold">
                      <p:stCondLst>
                        <p:cond delay="indefinite"/>
                      </p:stCondLst>
                      <p:childTnLst>
                        <p:par>
                          <p:cTn id="544" fill="hold">
                            <p:stCondLst>
                              <p:cond delay="0"/>
                            </p:stCondLst>
                            <p:childTnLst>
                              <p:par>
                                <p:cTn id="545" nodeType="clickEffect" fill="hold" presetClass="entr" presetID="1">
                                  <p:stCondLst>
                                    <p:cond delay="0"/>
                                  </p:stCondLst>
                                  <p:childTnLst>
                                    <p:set>
                                      <p:cBhvr>
                                        <p:cTn id="546" dur="1" fill="hold">
                                          <p:stCondLst>
                                            <p:cond delay="0"/>
                                          </p:stCondLst>
                                        </p:cTn>
                                        <p:tgtEl>
                                          <p:spTgt spid="487">
                                            <p:txEl>
                                              <p:pRg st="0" end="0"/>
                                            </p:txEl>
                                          </p:spTgt>
                                        </p:tgtEl>
                                        <p:attrNameLst>
                                          <p:attrName>style.visibility</p:attrName>
                                        </p:attrNameLst>
                                      </p:cBhvr>
                                      <p:to>
                                        <p:strVal val="visible"/>
                                      </p:to>
                                    </p:set>
                                  </p:childTnLst>
                                </p:cTn>
                              </p:par>
                            </p:childTnLst>
                          </p:cTn>
                        </p:par>
                      </p:childTnLst>
                    </p:cTn>
                  </p:par>
                  <p:par>
                    <p:cTn id="547" fill="hold">
                      <p:stCondLst>
                        <p:cond delay="indefinite"/>
                      </p:stCondLst>
                      <p:childTnLst>
                        <p:par>
                          <p:cTn id="548" fill="hold">
                            <p:stCondLst>
                              <p:cond delay="0"/>
                            </p:stCondLst>
                            <p:childTnLst>
                              <p:par>
                                <p:cTn id="549" nodeType="clickEffect" fill="hold" presetClass="entr" presetID="1">
                                  <p:stCondLst>
                                    <p:cond delay="0"/>
                                  </p:stCondLst>
                                  <p:childTnLst>
                                    <p:set>
                                      <p:cBhvr>
                                        <p:cTn id="550" dur="1" fill="hold">
                                          <p:stCondLst>
                                            <p:cond delay="0"/>
                                          </p:stCondLst>
                                        </p:cTn>
                                        <p:tgtEl>
                                          <p:spTgt spid="487">
                                            <p:txEl>
                                              <p:pRg st="1" end="1"/>
                                            </p:txEl>
                                          </p:spTgt>
                                        </p:tgtEl>
                                        <p:attrNameLst>
                                          <p:attrName>style.visibility</p:attrName>
                                        </p:attrNameLst>
                                      </p:cBhvr>
                                      <p:to>
                                        <p:strVal val="visible"/>
                                      </p:to>
                                    </p:set>
                                  </p:childTnLst>
                                </p:cTn>
                              </p:par>
                            </p:childTnLst>
                          </p:cTn>
                        </p:par>
                      </p:childTnLst>
                    </p:cTn>
                  </p:par>
                  <p:par>
                    <p:cTn id="551" fill="hold">
                      <p:stCondLst>
                        <p:cond delay="indefinite"/>
                      </p:stCondLst>
                      <p:childTnLst>
                        <p:par>
                          <p:cTn id="552" fill="hold">
                            <p:stCondLst>
                              <p:cond delay="0"/>
                            </p:stCondLst>
                            <p:childTnLst>
                              <p:par>
                                <p:cTn id="553" nodeType="clickEffect" fill="hold" presetClass="entr" presetID="1">
                                  <p:stCondLst>
                                    <p:cond delay="0"/>
                                  </p:stCondLst>
                                  <p:childTnLst>
                                    <p:set>
                                      <p:cBhvr>
                                        <p:cTn id="554" dur="1" fill="hold">
                                          <p:stCondLst>
                                            <p:cond delay="0"/>
                                          </p:stCondLst>
                                        </p:cTn>
                                        <p:tgtEl>
                                          <p:spTgt spid="487">
                                            <p:txEl>
                                              <p:pRg st="2" end="2"/>
                                            </p:txEl>
                                          </p:spTgt>
                                        </p:tgtEl>
                                        <p:attrNameLst>
                                          <p:attrName>style.visibility</p:attrName>
                                        </p:attrNameLst>
                                      </p:cBhvr>
                                      <p:to>
                                        <p:strVal val="visible"/>
                                      </p:to>
                                    </p:set>
                                  </p:childTnLst>
                                </p:cTn>
                              </p:par>
                            </p:childTnLst>
                          </p:cTn>
                        </p:par>
                      </p:childTnLst>
                    </p:cTn>
                  </p:par>
                  <p:par>
                    <p:cTn id="555" fill="hold">
                      <p:stCondLst>
                        <p:cond delay="indefinite"/>
                      </p:stCondLst>
                      <p:childTnLst>
                        <p:par>
                          <p:cTn id="556" fill="hold">
                            <p:stCondLst>
                              <p:cond delay="0"/>
                            </p:stCondLst>
                            <p:childTnLst>
                              <p:par>
                                <p:cTn id="557" nodeType="clickEffect" fill="hold" presetClass="entr" presetID="1">
                                  <p:stCondLst>
                                    <p:cond delay="0"/>
                                  </p:stCondLst>
                                  <p:childTnLst>
                                    <p:set>
                                      <p:cBhvr>
                                        <p:cTn id="558" dur="1" fill="hold">
                                          <p:stCondLst>
                                            <p:cond delay="0"/>
                                          </p:stCondLst>
                                        </p:cTn>
                                        <p:tgtEl>
                                          <p:spTgt spid="487">
                                            <p:txEl>
                                              <p:pRg st="3" end="3"/>
                                            </p:txEl>
                                          </p:spTgt>
                                        </p:tgtEl>
                                        <p:attrNameLst>
                                          <p:attrName>style.visibility</p:attrName>
                                        </p:attrNameLst>
                                      </p:cBhvr>
                                      <p:to>
                                        <p:strVal val="visible"/>
                                      </p:to>
                                    </p:set>
                                  </p:childTnLst>
                                </p:cTn>
                              </p:par>
                            </p:childTnLst>
                          </p:cTn>
                        </p:par>
                      </p:childTnLst>
                    </p:cTn>
                  </p:par>
                  <p:par>
                    <p:cTn id="559" fill="hold">
                      <p:stCondLst>
                        <p:cond delay="indefinite"/>
                      </p:stCondLst>
                      <p:childTnLst>
                        <p:par>
                          <p:cTn id="560" fill="hold">
                            <p:stCondLst>
                              <p:cond delay="0"/>
                            </p:stCondLst>
                            <p:childTnLst>
                              <p:par>
                                <p:cTn id="561" nodeType="clickEffect" fill="hold" presetClass="entr" presetID="1">
                                  <p:stCondLst>
                                    <p:cond delay="0"/>
                                  </p:stCondLst>
                                  <p:childTnLst>
                                    <p:set>
                                      <p:cBhvr>
                                        <p:cTn id="562" dur="1" fill="hold">
                                          <p:stCondLst>
                                            <p:cond delay="0"/>
                                          </p:stCondLst>
                                        </p:cTn>
                                        <p:tgtEl>
                                          <p:spTgt spid="487">
                                            <p:txEl>
                                              <p:pRg st="4" end="4"/>
                                            </p:txEl>
                                          </p:spTgt>
                                        </p:tgtEl>
                                        <p:attrNameLst>
                                          <p:attrName>style.visibility</p:attrName>
                                        </p:attrNameLst>
                                      </p:cBhvr>
                                      <p:to>
                                        <p:strVal val="visible"/>
                                      </p:to>
                                    </p:set>
                                  </p:childTnLst>
                                </p:cTn>
                              </p:par>
                            </p:childTnLst>
                          </p:cTn>
                        </p:par>
                      </p:childTnLst>
                    </p:cTn>
                  </p:par>
                  <p:par>
                    <p:cTn id="563" fill="hold">
                      <p:stCondLst>
                        <p:cond delay="indefinite"/>
                      </p:stCondLst>
                      <p:childTnLst>
                        <p:par>
                          <p:cTn id="564" fill="hold">
                            <p:stCondLst>
                              <p:cond delay="0"/>
                            </p:stCondLst>
                            <p:childTnLst>
                              <p:par>
                                <p:cTn id="565" nodeType="clickEffect" fill="hold" presetClass="entr" presetID="1">
                                  <p:stCondLst>
                                    <p:cond delay="0"/>
                                  </p:stCondLst>
                                  <p:childTnLst>
                                    <p:set>
                                      <p:cBhvr>
                                        <p:cTn id="566" dur="1" fill="hold">
                                          <p:stCondLst>
                                            <p:cond delay="0"/>
                                          </p:stCondLst>
                                        </p:cTn>
                                        <p:tgtEl>
                                          <p:spTgt spid="487">
                                            <p:txEl>
                                              <p:pRg st="5" end="5"/>
                                            </p:txEl>
                                          </p:spTgt>
                                        </p:tgtEl>
                                        <p:attrNameLst>
                                          <p:attrName>style.visibility</p:attrName>
                                        </p:attrNameLst>
                                      </p:cBhvr>
                                      <p:to>
                                        <p:strVal val="visible"/>
                                      </p:to>
                                    </p:set>
                                  </p:childTnLst>
                                </p:cTn>
                              </p:par>
                            </p:childTnLst>
                          </p:cTn>
                        </p:par>
                      </p:childTnLst>
                    </p:cTn>
                  </p:par>
                  <p:par>
                    <p:cTn id="567" fill="hold">
                      <p:stCondLst>
                        <p:cond delay="indefinite"/>
                      </p:stCondLst>
                      <p:childTnLst>
                        <p:par>
                          <p:cTn id="568" fill="hold">
                            <p:stCondLst>
                              <p:cond delay="0"/>
                            </p:stCondLst>
                            <p:childTnLst>
                              <p:par>
                                <p:cTn id="569" nodeType="clickEffect" fill="hold" presetClass="entr" presetID="1">
                                  <p:stCondLst>
                                    <p:cond delay="0"/>
                                  </p:stCondLst>
                                  <p:childTnLst>
                                    <p:set>
                                      <p:cBhvr>
                                        <p:cTn id="570" dur="1" fill="hold">
                                          <p:stCondLst>
                                            <p:cond delay="0"/>
                                          </p:stCondLst>
                                        </p:cTn>
                                        <p:tgtEl>
                                          <p:spTgt spid="487">
                                            <p:txEl>
                                              <p:pRg st="6" end="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9" name="PlaceHolder 1"/>
          <p:cNvSpPr>
            <a:spLocks noGrp="1"/>
          </p:cNvSpPr>
          <p:nvPr>
            <p:ph type="title"/>
          </p:nvPr>
        </p:nvSpPr>
        <p:spPr>
          <a:xfrm>
            <a:off x="720000" y="220320"/>
            <a:ext cx="8422920" cy="680040"/>
          </a:xfrm>
          <a:prstGeom prst="rect">
            <a:avLst/>
          </a:prstGeom>
          <a:noFill/>
          <a:ln w="0">
            <a:noFill/>
          </a:ln>
        </p:spPr>
        <p:txBody>
          <a:bodyPr lIns="68400" rIns="68400" tIns="34200" bIns="34200" anchor="ctr">
            <a:noAutofit/>
          </a:bodyPr>
          <a:p>
            <a:pPr>
              <a:lnSpc>
                <a:spcPct val="90000"/>
              </a:lnSpc>
              <a:tabLst>
                <a:tab algn="l" pos="0"/>
              </a:tabLst>
            </a:pPr>
            <a:r>
              <a:rPr b="1" lang="en-US" sz="2400" spc="-1" strike="noStrike">
                <a:solidFill>
                  <a:srgbClr val="233445"/>
                </a:solidFill>
                <a:latin typeface="Helvetica Neue"/>
                <a:ea typeface="Helvetica Neue"/>
              </a:rPr>
              <a:t>Executing Plans: </a:t>
            </a:r>
            <a:r>
              <a:rPr b="1" lang="en-US" sz="2400" spc="-1" strike="noStrike">
                <a:solidFill>
                  <a:srgbClr val="233445"/>
                </a:solidFill>
                <a:latin typeface="Consolas"/>
                <a:ea typeface="Consolas"/>
              </a:rPr>
              <a:t>terraform apply</a:t>
            </a:r>
            <a:endParaRPr b="0" lang="en-US" sz="2400" spc="-1" strike="noStrike">
              <a:latin typeface="Arial"/>
            </a:endParaRPr>
          </a:p>
        </p:txBody>
      </p:sp>
      <p:sp>
        <p:nvSpPr>
          <p:cNvPr id="490" name="PlaceHolder 2"/>
          <p:cNvSpPr>
            <a:spLocks noGrp="1"/>
          </p:cNvSpPr>
          <p:nvPr>
            <p:ph/>
          </p:nvPr>
        </p:nvSpPr>
        <p:spPr>
          <a:xfrm>
            <a:off x="630000" y="1211760"/>
            <a:ext cx="7882920" cy="3014280"/>
          </a:xfrm>
          <a:prstGeom prst="rect">
            <a:avLst/>
          </a:prstGeom>
          <a:noFill/>
          <a:ln w="0">
            <a:noFill/>
          </a:ln>
        </p:spPr>
        <p:txBody>
          <a:bodyPr lIns="67680" rIns="68400" tIns="35280" bIns="34200" anchor="t">
            <a:noAutofit/>
          </a:bodyPr>
          <a:p>
            <a:pPr>
              <a:lnSpc>
                <a:spcPct val="90000"/>
              </a:lnSpc>
              <a:tabLst>
                <a:tab algn="l" pos="0"/>
              </a:tabLst>
            </a:pPr>
            <a:endParaRPr b="0" lang="en-US" sz="3200" spc="-1" strike="noStrike">
              <a:latin typeface="Arial"/>
            </a:endParaRPr>
          </a:p>
          <a:p>
            <a:pPr marL="343080" indent="-291960">
              <a:lnSpc>
                <a:spcPct val="90000"/>
              </a:lnSpc>
              <a:buClr>
                <a:srgbClr val="000000"/>
              </a:buClr>
              <a:buFont typeface="Helvetica Neue Light"/>
              <a:buChar char="●"/>
              <a:tabLst>
                <a:tab algn="l" pos="0"/>
              </a:tabLst>
            </a:pPr>
            <a:r>
              <a:rPr b="0" lang="en-US" sz="2000" spc="-1" strike="noStrike">
                <a:solidFill>
                  <a:srgbClr val="000000"/>
                </a:solidFill>
                <a:latin typeface="Helvetica Neue Light"/>
                <a:ea typeface="Helvetica Neue Light"/>
              </a:rPr>
              <a:t>What does </a:t>
            </a:r>
            <a:r>
              <a:rPr b="1" lang="en-US" sz="2000" spc="-1" strike="noStrike">
                <a:solidFill>
                  <a:srgbClr val="000000"/>
                </a:solidFill>
                <a:latin typeface="Consolas"/>
                <a:ea typeface="Consolas"/>
              </a:rPr>
              <a:t>terraform apply</a:t>
            </a:r>
            <a:r>
              <a:rPr b="0" lang="en-US" sz="2000" spc="-1" strike="noStrike">
                <a:solidFill>
                  <a:srgbClr val="000000"/>
                </a:solidFill>
                <a:latin typeface="Helvetica Neue Light"/>
                <a:ea typeface="Helvetica Neue Light"/>
              </a:rPr>
              <a:t> do?</a:t>
            </a:r>
            <a:endParaRPr b="0" lang="en-US" sz="2000" spc="-1" strike="noStrike">
              <a:latin typeface="Arial"/>
            </a:endParaRPr>
          </a:p>
          <a:p>
            <a:pPr lvl="1" marL="685800" indent="-291960">
              <a:lnSpc>
                <a:spcPct val="90000"/>
              </a:lnSpc>
              <a:buClr>
                <a:srgbClr val="000000"/>
              </a:buClr>
              <a:buFont typeface="Helvetica Neue Light"/>
              <a:buChar char="○"/>
              <a:tabLst>
                <a:tab algn="l" pos="0"/>
              </a:tabLst>
            </a:pPr>
            <a:r>
              <a:rPr b="0" lang="en-US" sz="2000" spc="-1" strike="noStrike">
                <a:solidFill>
                  <a:srgbClr val="000000"/>
                </a:solidFill>
                <a:latin typeface="Helvetica Neue Light"/>
                <a:ea typeface="Helvetica Neue Light"/>
              </a:rPr>
              <a:t>Syntax check</a:t>
            </a:r>
            <a:endParaRPr b="0" lang="en-US" sz="2000" spc="-1" strike="noStrike">
              <a:latin typeface="Arial"/>
            </a:endParaRPr>
          </a:p>
          <a:p>
            <a:pPr lvl="1" marL="685800" indent="-291960">
              <a:lnSpc>
                <a:spcPct val="90000"/>
              </a:lnSpc>
              <a:buClr>
                <a:srgbClr val="000000"/>
              </a:buClr>
              <a:buFont typeface="Helvetica Neue Light"/>
              <a:buChar char="○"/>
              <a:tabLst>
                <a:tab algn="l" pos="0"/>
              </a:tabLst>
            </a:pPr>
            <a:r>
              <a:rPr b="0" lang="en-US" sz="2000" spc="-1" strike="noStrike">
                <a:solidFill>
                  <a:srgbClr val="000000"/>
                </a:solidFill>
                <a:latin typeface="Helvetica Neue Light"/>
                <a:ea typeface="Helvetica Neue Light"/>
              </a:rPr>
              <a:t>Check for init</a:t>
            </a:r>
            <a:endParaRPr b="0" lang="en-US" sz="2000" spc="-1" strike="noStrike">
              <a:latin typeface="Arial"/>
            </a:endParaRPr>
          </a:p>
          <a:p>
            <a:pPr lvl="1" marL="685800" indent="-291960">
              <a:lnSpc>
                <a:spcPct val="90000"/>
              </a:lnSpc>
              <a:buClr>
                <a:srgbClr val="000000"/>
              </a:buClr>
              <a:buFont typeface="Helvetica Neue Light"/>
              <a:buChar char="○"/>
              <a:tabLst>
                <a:tab algn="l" pos="0"/>
              </a:tabLst>
            </a:pPr>
            <a:r>
              <a:rPr b="0" lang="en-US" sz="2000" spc="-1" strike="noStrike">
                <a:solidFill>
                  <a:srgbClr val="000000"/>
                </a:solidFill>
                <a:latin typeface="Helvetica Neue Light"/>
                <a:ea typeface="Helvetica Neue Light"/>
              </a:rPr>
              <a:t>Refresh state</a:t>
            </a:r>
            <a:endParaRPr b="0" lang="en-US" sz="2000" spc="-1" strike="noStrike">
              <a:latin typeface="Arial"/>
            </a:endParaRPr>
          </a:p>
          <a:p>
            <a:pPr lvl="1" marL="685800" indent="-291960">
              <a:lnSpc>
                <a:spcPct val="90000"/>
              </a:lnSpc>
              <a:buClr>
                <a:srgbClr val="000000"/>
              </a:buClr>
              <a:buFont typeface="Helvetica Neue Light"/>
              <a:buChar char="○"/>
              <a:tabLst>
                <a:tab algn="l" pos="0"/>
              </a:tabLst>
            </a:pPr>
            <a:r>
              <a:rPr b="0" lang="en-US" sz="2000" spc="-1" strike="noStrike">
                <a:solidFill>
                  <a:srgbClr val="000000"/>
                </a:solidFill>
                <a:latin typeface="Helvetica Neue Light"/>
                <a:ea typeface="Helvetica Neue Light"/>
              </a:rPr>
              <a:t>Execute plan</a:t>
            </a:r>
            <a:endParaRPr b="0" lang="en-US" sz="2000" spc="-1" strike="noStrike">
              <a:latin typeface="Arial"/>
            </a:endParaRPr>
          </a:p>
          <a:p>
            <a:pPr lvl="1" marL="685800" indent="-291960">
              <a:lnSpc>
                <a:spcPct val="90000"/>
              </a:lnSpc>
              <a:buClr>
                <a:srgbClr val="000000"/>
              </a:buClr>
              <a:buFont typeface="Helvetica Neue Light"/>
              <a:buChar char="○"/>
              <a:tabLst>
                <a:tab algn="l" pos="0"/>
              </a:tabLst>
            </a:pPr>
            <a:r>
              <a:rPr b="0" lang="en-US" sz="2000" spc="-1" strike="noStrike">
                <a:solidFill>
                  <a:srgbClr val="000000"/>
                </a:solidFill>
                <a:latin typeface="Helvetica Neue Light"/>
                <a:ea typeface="Helvetica Neue Light"/>
              </a:rPr>
              <a:t>Ask for input</a:t>
            </a:r>
            <a:endParaRPr b="0" lang="en-US" sz="2000" spc="-1" strike="noStrike">
              <a:latin typeface="Arial"/>
            </a:endParaRPr>
          </a:p>
          <a:p>
            <a:pPr lvl="1" marL="685800" indent="-291960">
              <a:lnSpc>
                <a:spcPct val="90000"/>
              </a:lnSpc>
              <a:buClr>
                <a:srgbClr val="000000"/>
              </a:buClr>
              <a:buFont typeface="Helvetica Neue Light"/>
              <a:buChar char="○"/>
              <a:tabLst>
                <a:tab algn="l" pos="0"/>
              </a:tabLst>
            </a:pPr>
            <a:r>
              <a:rPr b="0" lang="en-US" sz="2000" spc="-1" strike="noStrike">
                <a:solidFill>
                  <a:srgbClr val="000000"/>
                </a:solidFill>
                <a:latin typeface="Helvetica Neue Light"/>
                <a:ea typeface="Helvetica Neue Light"/>
              </a:rPr>
              <a:t>Execute changes</a:t>
            </a:r>
            <a:endParaRPr b="0" lang="en-US" sz="2000" spc="-1" strike="noStrike">
              <a:latin typeface="Arial"/>
            </a:endParaRPr>
          </a:p>
        </p:txBody>
      </p:sp>
      <p:sp>
        <p:nvSpPr>
          <p:cNvPr id="491" name="PlaceHolder 3"/>
          <p:cNvSpPr>
            <a:spLocks noGrp="1"/>
          </p:cNvSpPr>
          <p:nvPr>
            <p:ph type="sldNum"/>
          </p:nvPr>
        </p:nvSpPr>
        <p:spPr>
          <a:xfrm>
            <a:off x="8510760" y="4880160"/>
            <a:ext cx="624600" cy="222840"/>
          </a:xfrm>
          <a:prstGeom prst="rect">
            <a:avLst/>
          </a:prstGeom>
          <a:noFill/>
          <a:ln w="0">
            <a:noFill/>
          </a:ln>
        </p:spPr>
        <p:txBody>
          <a:bodyPr lIns="68400" rIns="68400" tIns="34200" bIns="34200" anchor="ctr">
            <a:noAutofit/>
          </a:bodyPr>
          <a:p>
            <a:pPr algn="ctr">
              <a:lnSpc>
                <a:spcPct val="100000"/>
              </a:lnSpc>
              <a:tabLst>
                <a:tab algn="l" pos="0"/>
              </a:tabLst>
            </a:pPr>
            <a:fld id="{D2838287-1CA0-4C85-B571-2F6D969DA7A0}" type="slidenum">
              <a:rPr b="0" lang="en-US" sz="1200" spc="-1" strike="noStrike">
                <a:solidFill>
                  <a:srgbClr val="ffffff"/>
                </a:solidFill>
                <a:latin typeface="Helvetica Neue Light"/>
                <a:ea typeface="Helvetica Neue Light"/>
              </a:rPr>
              <a:t>&lt;number&gt;</a:t>
            </a:fld>
            <a:endParaRPr b="0" lang="en-US" sz="1200" spc="-1" strike="noStrike">
              <a:latin typeface="Times New Roman"/>
            </a:endParaRPr>
          </a:p>
        </p:txBody>
      </p:sp>
    </p:spTree>
  </p:cSld>
  <mc:AlternateContent>
    <mc:Choice Requires="p14">
      <p:transition spd="slow" p14:dur="2000"/>
    </mc:Choice>
    <mc:Fallback>
      <p:transition spd="slow"/>
    </mc:Fallback>
  </mc:AlternateContent>
  <p:timing>
    <p:tnLst>
      <p:par>
        <p:cTn id="571" dur="indefinite" restart="never" nodeType="tmRoot">
          <p:childTnLst>
            <p:seq>
              <p:cTn id="572" dur="indefinite" nodeType="mainSeq">
                <p:childTnLst>
                  <p:par>
                    <p:cTn id="573" fill="hold">
                      <p:stCondLst>
                        <p:cond delay="indefinite"/>
                      </p:stCondLst>
                      <p:childTnLst>
                        <p:par>
                          <p:cTn id="574" fill="hold">
                            <p:stCondLst>
                              <p:cond delay="0"/>
                            </p:stCondLst>
                            <p:childTnLst>
                              <p:par>
                                <p:cTn id="575" nodeType="clickEffect" fill="hold" presetClass="entr" presetID="1">
                                  <p:stCondLst>
                                    <p:cond delay="0"/>
                                  </p:stCondLst>
                                  <p:childTnLst>
                                    <p:set>
                                      <p:cBhvr>
                                        <p:cTn id="576" dur="1" fill="hold">
                                          <p:stCondLst>
                                            <p:cond delay="0"/>
                                          </p:stCondLst>
                                        </p:cTn>
                                        <p:tgtEl>
                                          <p:spTgt spid="490">
                                            <p:txEl>
                                              <p:pRg st="1" end="1"/>
                                            </p:txEl>
                                          </p:spTgt>
                                        </p:tgtEl>
                                        <p:attrNameLst>
                                          <p:attrName>style.visibility</p:attrName>
                                        </p:attrNameLst>
                                      </p:cBhvr>
                                      <p:to>
                                        <p:strVal val="visible"/>
                                      </p:to>
                                    </p:set>
                                  </p:childTnLst>
                                </p:cTn>
                              </p:par>
                            </p:childTnLst>
                          </p:cTn>
                        </p:par>
                      </p:childTnLst>
                    </p:cTn>
                  </p:par>
                  <p:par>
                    <p:cTn id="577" fill="hold">
                      <p:stCondLst>
                        <p:cond delay="indefinite"/>
                      </p:stCondLst>
                      <p:childTnLst>
                        <p:par>
                          <p:cTn id="578" fill="hold">
                            <p:stCondLst>
                              <p:cond delay="0"/>
                            </p:stCondLst>
                            <p:childTnLst>
                              <p:par>
                                <p:cTn id="579" nodeType="clickEffect" fill="hold" presetClass="entr" presetID="1">
                                  <p:stCondLst>
                                    <p:cond delay="0"/>
                                  </p:stCondLst>
                                  <p:childTnLst>
                                    <p:set>
                                      <p:cBhvr>
                                        <p:cTn id="580" dur="1" fill="hold">
                                          <p:stCondLst>
                                            <p:cond delay="0"/>
                                          </p:stCondLst>
                                        </p:cTn>
                                        <p:tgtEl>
                                          <p:spTgt spid="490">
                                            <p:txEl>
                                              <p:pRg st="2" end="2"/>
                                            </p:txEl>
                                          </p:spTgt>
                                        </p:tgtEl>
                                        <p:attrNameLst>
                                          <p:attrName>style.visibility</p:attrName>
                                        </p:attrNameLst>
                                      </p:cBhvr>
                                      <p:to>
                                        <p:strVal val="visible"/>
                                      </p:to>
                                    </p:set>
                                  </p:childTnLst>
                                </p:cTn>
                              </p:par>
                            </p:childTnLst>
                          </p:cTn>
                        </p:par>
                      </p:childTnLst>
                    </p:cTn>
                  </p:par>
                  <p:par>
                    <p:cTn id="581" fill="hold">
                      <p:stCondLst>
                        <p:cond delay="indefinite"/>
                      </p:stCondLst>
                      <p:childTnLst>
                        <p:par>
                          <p:cTn id="582" fill="hold">
                            <p:stCondLst>
                              <p:cond delay="0"/>
                            </p:stCondLst>
                            <p:childTnLst>
                              <p:par>
                                <p:cTn id="583" nodeType="clickEffect" fill="hold" presetClass="entr" presetID="1">
                                  <p:stCondLst>
                                    <p:cond delay="0"/>
                                  </p:stCondLst>
                                  <p:childTnLst>
                                    <p:set>
                                      <p:cBhvr>
                                        <p:cTn id="584" dur="1" fill="hold">
                                          <p:stCondLst>
                                            <p:cond delay="0"/>
                                          </p:stCondLst>
                                        </p:cTn>
                                        <p:tgtEl>
                                          <p:spTgt spid="490">
                                            <p:txEl>
                                              <p:pRg st="3" end="3"/>
                                            </p:txEl>
                                          </p:spTgt>
                                        </p:tgtEl>
                                        <p:attrNameLst>
                                          <p:attrName>style.visibility</p:attrName>
                                        </p:attrNameLst>
                                      </p:cBhvr>
                                      <p:to>
                                        <p:strVal val="visible"/>
                                      </p:to>
                                    </p:set>
                                  </p:childTnLst>
                                </p:cTn>
                              </p:par>
                            </p:childTnLst>
                          </p:cTn>
                        </p:par>
                      </p:childTnLst>
                    </p:cTn>
                  </p:par>
                  <p:par>
                    <p:cTn id="585" fill="hold">
                      <p:stCondLst>
                        <p:cond delay="indefinite"/>
                      </p:stCondLst>
                      <p:childTnLst>
                        <p:par>
                          <p:cTn id="586" fill="hold">
                            <p:stCondLst>
                              <p:cond delay="0"/>
                            </p:stCondLst>
                            <p:childTnLst>
                              <p:par>
                                <p:cTn id="587" nodeType="clickEffect" fill="hold" presetClass="entr" presetID="1">
                                  <p:stCondLst>
                                    <p:cond delay="0"/>
                                  </p:stCondLst>
                                  <p:childTnLst>
                                    <p:set>
                                      <p:cBhvr>
                                        <p:cTn id="588" dur="1" fill="hold">
                                          <p:stCondLst>
                                            <p:cond delay="0"/>
                                          </p:stCondLst>
                                        </p:cTn>
                                        <p:tgtEl>
                                          <p:spTgt spid="490">
                                            <p:txEl>
                                              <p:pRg st="4" end="4"/>
                                            </p:txEl>
                                          </p:spTgt>
                                        </p:tgtEl>
                                        <p:attrNameLst>
                                          <p:attrName>style.visibility</p:attrName>
                                        </p:attrNameLst>
                                      </p:cBhvr>
                                      <p:to>
                                        <p:strVal val="visible"/>
                                      </p:to>
                                    </p:set>
                                  </p:childTnLst>
                                </p:cTn>
                              </p:par>
                            </p:childTnLst>
                          </p:cTn>
                        </p:par>
                      </p:childTnLst>
                    </p:cTn>
                  </p:par>
                  <p:par>
                    <p:cTn id="589" fill="hold">
                      <p:stCondLst>
                        <p:cond delay="indefinite"/>
                      </p:stCondLst>
                      <p:childTnLst>
                        <p:par>
                          <p:cTn id="590" fill="hold">
                            <p:stCondLst>
                              <p:cond delay="0"/>
                            </p:stCondLst>
                            <p:childTnLst>
                              <p:par>
                                <p:cTn id="591" nodeType="clickEffect" fill="hold" presetClass="entr" presetID="1">
                                  <p:stCondLst>
                                    <p:cond delay="0"/>
                                  </p:stCondLst>
                                  <p:childTnLst>
                                    <p:set>
                                      <p:cBhvr>
                                        <p:cTn id="592" dur="1" fill="hold">
                                          <p:stCondLst>
                                            <p:cond delay="0"/>
                                          </p:stCondLst>
                                        </p:cTn>
                                        <p:tgtEl>
                                          <p:spTgt spid="490">
                                            <p:txEl>
                                              <p:pRg st="5" end="5"/>
                                            </p:txEl>
                                          </p:spTgt>
                                        </p:tgtEl>
                                        <p:attrNameLst>
                                          <p:attrName>style.visibility</p:attrName>
                                        </p:attrNameLst>
                                      </p:cBhvr>
                                      <p:to>
                                        <p:strVal val="visible"/>
                                      </p:to>
                                    </p:set>
                                  </p:childTnLst>
                                </p:cTn>
                              </p:par>
                            </p:childTnLst>
                          </p:cTn>
                        </p:par>
                      </p:childTnLst>
                    </p:cTn>
                  </p:par>
                  <p:par>
                    <p:cTn id="593" fill="hold">
                      <p:stCondLst>
                        <p:cond delay="indefinite"/>
                      </p:stCondLst>
                      <p:childTnLst>
                        <p:par>
                          <p:cTn id="594" fill="hold">
                            <p:stCondLst>
                              <p:cond delay="0"/>
                            </p:stCondLst>
                            <p:childTnLst>
                              <p:par>
                                <p:cTn id="595" nodeType="clickEffect" fill="hold" presetClass="entr" presetID="1">
                                  <p:stCondLst>
                                    <p:cond delay="0"/>
                                  </p:stCondLst>
                                  <p:childTnLst>
                                    <p:set>
                                      <p:cBhvr>
                                        <p:cTn id="596" dur="1" fill="hold">
                                          <p:stCondLst>
                                            <p:cond delay="0"/>
                                          </p:stCondLst>
                                        </p:cTn>
                                        <p:tgtEl>
                                          <p:spTgt spid="490">
                                            <p:txEl>
                                              <p:pRg st="6" end="6"/>
                                            </p:txEl>
                                          </p:spTgt>
                                        </p:tgtEl>
                                        <p:attrNameLst>
                                          <p:attrName>style.visibility</p:attrName>
                                        </p:attrNameLst>
                                      </p:cBhvr>
                                      <p:to>
                                        <p:strVal val="visible"/>
                                      </p:to>
                                    </p:set>
                                  </p:childTnLst>
                                </p:cTn>
                              </p:par>
                            </p:childTnLst>
                          </p:cTn>
                        </p:par>
                      </p:childTnLst>
                    </p:cTn>
                  </p:par>
                  <p:par>
                    <p:cTn id="597" fill="hold">
                      <p:stCondLst>
                        <p:cond delay="indefinite"/>
                      </p:stCondLst>
                      <p:childTnLst>
                        <p:par>
                          <p:cTn id="598" fill="hold">
                            <p:stCondLst>
                              <p:cond delay="0"/>
                            </p:stCondLst>
                            <p:childTnLst>
                              <p:par>
                                <p:cTn id="599" nodeType="clickEffect" fill="hold" presetClass="entr" presetID="1">
                                  <p:stCondLst>
                                    <p:cond delay="0"/>
                                  </p:stCondLst>
                                  <p:childTnLst>
                                    <p:set>
                                      <p:cBhvr>
                                        <p:cTn id="600" dur="1" fill="hold">
                                          <p:stCondLst>
                                            <p:cond delay="0"/>
                                          </p:stCondLst>
                                        </p:cTn>
                                        <p:tgtEl>
                                          <p:spTgt spid="490">
                                            <p:txEl>
                                              <p:pRg st="7" end="7"/>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2" name="PlaceHolder 1"/>
          <p:cNvSpPr>
            <a:spLocks noGrp="1"/>
          </p:cNvSpPr>
          <p:nvPr>
            <p:ph type="title"/>
          </p:nvPr>
        </p:nvSpPr>
        <p:spPr>
          <a:xfrm>
            <a:off x="720000" y="220320"/>
            <a:ext cx="8422920" cy="680040"/>
          </a:xfrm>
          <a:prstGeom prst="rect">
            <a:avLst/>
          </a:prstGeom>
          <a:noFill/>
          <a:ln w="0">
            <a:noFill/>
          </a:ln>
        </p:spPr>
        <p:txBody>
          <a:bodyPr lIns="68400" rIns="68400" tIns="34200" bIns="34200" anchor="ctr">
            <a:noAutofit/>
          </a:bodyPr>
          <a:p>
            <a:pPr>
              <a:lnSpc>
                <a:spcPct val="90000"/>
              </a:lnSpc>
              <a:tabLst>
                <a:tab algn="l" pos="0"/>
              </a:tabLst>
            </a:pPr>
            <a:r>
              <a:rPr b="1" lang="en-US" sz="2400" spc="-1" strike="noStrike">
                <a:solidFill>
                  <a:srgbClr val="233445"/>
                </a:solidFill>
                <a:latin typeface="Helvetica Neue"/>
                <a:ea typeface="Helvetica Neue"/>
              </a:rPr>
              <a:t>Exercise 3: Plans and Applies</a:t>
            </a:r>
            <a:endParaRPr b="0" lang="en-US" sz="2400" spc="-1" strike="noStrike">
              <a:latin typeface="Arial"/>
            </a:endParaRPr>
          </a:p>
        </p:txBody>
      </p:sp>
      <p:sp>
        <p:nvSpPr>
          <p:cNvPr id="493" name="PlaceHolder 2"/>
          <p:cNvSpPr>
            <a:spLocks noGrp="1"/>
          </p:cNvSpPr>
          <p:nvPr>
            <p:ph/>
          </p:nvPr>
        </p:nvSpPr>
        <p:spPr>
          <a:xfrm>
            <a:off x="626760" y="1111320"/>
            <a:ext cx="7882920" cy="3508920"/>
          </a:xfrm>
          <a:prstGeom prst="rect">
            <a:avLst/>
          </a:prstGeom>
          <a:noFill/>
          <a:ln w="0">
            <a:noFill/>
          </a:ln>
        </p:spPr>
        <p:txBody>
          <a:bodyPr lIns="0" rIns="68400" tIns="35280" bIns="34200" anchor="t">
            <a:noAutofit/>
          </a:bodyPr>
          <a:p>
            <a:pPr marL="343080">
              <a:lnSpc>
                <a:spcPct val="90000"/>
              </a:lnSpc>
              <a:tabLst>
                <a:tab algn="l" pos="0"/>
              </a:tabLst>
            </a:pPr>
            <a:endParaRPr b="0" lang="en-US" sz="3200" spc="-1" strike="noStrike">
              <a:latin typeface="Arial"/>
            </a:endParaRPr>
          </a:p>
          <a:p>
            <a:pPr marL="343080">
              <a:lnSpc>
                <a:spcPct val="90000"/>
              </a:lnSpc>
              <a:tabLst>
                <a:tab algn="l" pos="0"/>
              </a:tabLst>
            </a:pPr>
            <a:endParaRPr b="0" lang="en-US" sz="3200" spc="-1" strike="noStrike">
              <a:latin typeface="Arial"/>
            </a:endParaRPr>
          </a:p>
          <a:p>
            <a:pPr marL="343080" algn="ctr">
              <a:lnSpc>
                <a:spcPct val="90000"/>
              </a:lnSpc>
              <a:tabLst>
                <a:tab algn="l" pos="0"/>
              </a:tabLst>
            </a:pPr>
            <a:r>
              <a:rPr b="0" lang="en-US" sz="4500" spc="-1" strike="noStrike" u="sng">
                <a:solidFill>
                  <a:srgbClr val="0000ff"/>
                </a:solidFill>
                <a:uFillTx/>
                <a:latin typeface="Helvetica Neue Light"/>
                <a:ea typeface="Helvetica Neue Light"/>
                <a:hlinkClick r:id="rId1"/>
              </a:rPr>
              <a:t>Exercise 3</a:t>
            </a:r>
            <a:endParaRPr b="0" lang="en-US" sz="4500" spc="-1" strike="noStrike">
              <a:latin typeface="Arial"/>
            </a:endParaRPr>
          </a:p>
          <a:p>
            <a:pPr marL="343080">
              <a:lnSpc>
                <a:spcPct val="90000"/>
              </a:lnSpc>
              <a:tabLst>
                <a:tab algn="l" pos="0"/>
              </a:tabLst>
            </a:pPr>
            <a:endParaRPr b="0" lang="en-US" sz="4500" spc="-1" strike="noStrike">
              <a:latin typeface="Arial"/>
            </a:endParaRPr>
          </a:p>
        </p:txBody>
      </p:sp>
      <p:sp>
        <p:nvSpPr>
          <p:cNvPr id="494" name="PlaceHolder 3"/>
          <p:cNvSpPr>
            <a:spLocks noGrp="1"/>
          </p:cNvSpPr>
          <p:nvPr>
            <p:ph type="sldNum"/>
          </p:nvPr>
        </p:nvSpPr>
        <p:spPr>
          <a:xfrm>
            <a:off x="8510760" y="4880160"/>
            <a:ext cx="624600" cy="222840"/>
          </a:xfrm>
          <a:prstGeom prst="rect">
            <a:avLst/>
          </a:prstGeom>
          <a:noFill/>
          <a:ln w="0">
            <a:noFill/>
          </a:ln>
        </p:spPr>
        <p:txBody>
          <a:bodyPr lIns="68400" rIns="68400" tIns="34200" bIns="34200" anchor="ctr">
            <a:noAutofit/>
          </a:bodyPr>
          <a:p>
            <a:pPr algn="ctr">
              <a:lnSpc>
                <a:spcPct val="100000"/>
              </a:lnSpc>
              <a:tabLst>
                <a:tab algn="l" pos="0"/>
              </a:tabLst>
            </a:pPr>
            <a:fld id="{29C8D960-B6D1-4BA9-8281-6902618A72D9}" type="slidenum">
              <a:rPr b="0" lang="en-US" sz="1200" spc="-1" strike="noStrike">
                <a:solidFill>
                  <a:srgbClr val="ffffff"/>
                </a:solidFill>
                <a:latin typeface="Helvetica Neue Light"/>
                <a:ea typeface="Helvetica Neue Light"/>
              </a:rPr>
              <a:t>&lt;number&gt;</a:t>
            </a:fld>
            <a:endParaRPr b="0" lang="en-US" sz="1200" spc="-1" strike="noStrike">
              <a:latin typeface="Times New Roman"/>
            </a:endParaRPr>
          </a:p>
        </p:txBody>
      </p:sp>
    </p:spTree>
  </p:cSld>
  <mc:AlternateContent>
    <mc:Choice Requires="p14">
      <p:transition spd="slow" p14:dur="2000"/>
    </mc:Choice>
    <mc:Fallback>
      <p:transition spd="slow"/>
    </mc:Fallback>
  </mc:AlternateContent>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5" name="PlaceHolder 1"/>
          <p:cNvSpPr>
            <a:spLocks noGrp="1"/>
          </p:cNvSpPr>
          <p:nvPr>
            <p:ph type="title"/>
          </p:nvPr>
        </p:nvSpPr>
        <p:spPr>
          <a:xfrm>
            <a:off x="720000" y="220320"/>
            <a:ext cx="8422920" cy="680040"/>
          </a:xfrm>
          <a:prstGeom prst="rect">
            <a:avLst/>
          </a:prstGeom>
          <a:noFill/>
          <a:ln w="0">
            <a:noFill/>
          </a:ln>
        </p:spPr>
        <p:txBody>
          <a:bodyPr lIns="68400" rIns="68400" tIns="34200" bIns="34200" anchor="ctr">
            <a:noAutofit/>
          </a:bodyPr>
          <a:p>
            <a:pPr>
              <a:lnSpc>
                <a:spcPct val="90000"/>
              </a:lnSpc>
              <a:tabLst>
                <a:tab algn="l" pos="0"/>
              </a:tabLst>
            </a:pPr>
            <a:r>
              <a:rPr b="1" lang="en-US" sz="2400" spc="-1" strike="noStrike">
                <a:solidFill>
                  <a:srgbClr val="233445"/>
                </a:solidFill>
                <a:latin typeface="Helvetica Neue"/>
                <a:ea typeface="Helvetica Neue"/>
              </a:rPr>
              <a:t>Exercise 4: Querying State</a:t>
            </a:r>
            <a:endParaRPr b="0" lang="en-US" sz="2400" spc="-1" strike="noStrike">
              <a:latin typeface="Arial"/>
            </a:endParaRPr>
          </a:p>
        </p:txBody>
      </p:sp>
      <p:sp>
        <p:nvSpPr>
          <p:cNvPr id="496" name="PlaceHolder 2"/>
          <p:cNvSpPr>
            <a:spLocks noGrp="1"/>
          </p:cNvSpPr>
          <p:nvPr>
            <p:ph/>
          </p:nvPr>
        </p:nvSpPr>
        <p:spPr>
          <a:xfrm>
            <a:off x="626760" y="1111320"/>
            <a:ext cx="7882920" cy="3508920"/>
          </a:xfrm>
          <a:prstGeom prst="rect">
            <a:avLst/>
          </a:prstGeom>
          <a:noFill/>
          <a:ln w="0">
            <a:noFill/>
          </a:ln>
        </p:spPr>
        <p:txBody>
          <a:bodyPr lIns="0" rIns="68400" tIns="35280" bIns="34200" anchor="t">
            <a:noAutofit/>
          </a:bodyPr>
          <a:p>
            <a:pPr marL="343080">
              <a:lnSpc>
                <a:spcPct val="90000"/>
              </a:lnSpc>
              <a:tabLst>
                <a:tab algn="l" pos="0"/>
              </a:tabLst>
            </a:pPr>
            <a:endParaRPr b="0" lang="en-US" sz="3200" spc="-1" strike="noStrike">
              <a:latin typeface="Arial"/>
            </a:endParaRPr>
          </a:p>
          <a:p>
            <a:pPr marL="343080">
              <a:lnSpc>
                <a:spcPct val="90000"/>
              </a:lnSpc>
              <a:tabLst>
                <a:tab algn="l" pos="0"/>
              </a:tabLst>
            </a:pPr>
            <a:endParaRPr b="0" lang="en-US" sz="3200" spc="-1" strike="noStrike">
              <a:latin typeface="Arial"/>
            </a:endParaRPr>
          </a:p>
          <a:p>
            <a:pPr marL="343080" algn="ctr">
              <a:lnSpc>
                <a:spcPct val="90000"/>
              </a:lnSpc>
              <a:tabLst>
                <a:tab algn="l" pos="0"/>
              </a:tabLst>
            </a:pPr>
            <a:r>
              <a:rPr b="0" lang="en-US" sz="4500" spc="-1" strike="noStrike" u="sng">
                <a:solidFill>
                  <a:srgbClr val="0000ff"/>
                </a:solidFill>
                <a:uFillTx/>
                <a:latin typeface="Helvetica Neue Light"/>
                <a:ea typeface="Helvetica Neue Light"/>
                <a:hlinkClick r:id="rId1"/>
              </a:rPr>
              <a:t>Exercise 4</a:t>
            </a:r>
            <a:endParaRPr b="0" lang="en-US" sz="4500" spc="-1" strike="noStrike">
              <a:latin typeface="Arial"/>
            </a:endParaRPr>
          </a:p>
          <a:p>
            <a:pPr marL="343080">
              <a:lnSpc>
                <a:spcPct val="90000"/>
              </a:lnSpc>
              <a:tabLst>
                <a:tab algn="l" pos="0"/>
              </a:tabLst>
            </a:pPr>
            <a:endParaRPr b="0" lang="en-US" sz="4500" spc="-1" strike="noStrike">
              <a:latin typeface="Arial"/>
            </a:endParaRPr>
          </a:p>
        </p:txBody>
      </p:sp>
      <p:sp>
        <p:nvSpPr>
          <p:cNvPr id="497" name="PlaceHolder 3"/>
          <p:cNvSpPr>
            <a:spLocks noGrp="1"/>
          </p:cNvSpPr>
          <p:nvPr>
            <p:ph type="sldNum"/>
          </p:nvPr>
        </p:nvSpPr>
        <p:spPr>
          <a:xfrm>
            <a:off x="8510760" y="4880160"/>
            <a:ext cx="624600" cy="222840"/>
          </a:xfrm>
          <a:prstGeom prst="rect">
            <a:avLst/>
          </a:prstGeom>
          <a:noFill/>
          <a:ln w="0">
            <a:noFill/>
          </a:ln>
        </p:spPr>
        <p:txBody>
          <a:bodyPr lIns="68400" rIns="68400" tIns="34200" bIns="34200" anchor="ctr">
            <a:noAutofit/>
          </a:bodyPr>
          <a:p>
            <a:pPr algn="ctr">
              <a:lnSpc>
                <a:spcPct val="100000"/>
              </a:lnSpc>
              <a:tabLst>
                <a:tab algn="l" pos="0"/>
              </a:tabLst>
            </a:pPr>
            <a:fld id="{CEF9CFE2-BB8B-4916-8014-EDA1C32622D5}" type="slidenum">
              <a:rPr b="0" lang="en-US" sz="1200" spc="-1" strike="noStrike">
                <a:solidFill>
                  <a:srgbClr val="ffffff"/>
                </a:solidFill>
                <a:latin typeface="Helvetica Neue Light"/>
                <a:ea typeface="Helvetica Neue Light"/>
              </a:rPr>
              <a:t>&lt;number&gt;</a:t>
            </a:fld>
            <a:endParaRPr b="0" lang="en-US" sz="1200" spc="-1" strike="noStrike">
              <a:latin typeface="Times New Roman"/>
            </a:endParaRPr>
          </a:p>
        </p:txBody>
      </p:sp>
    </p:spTree>
  </p:cSld>
  <mc:AlternateContent>
    <mc:Choice Requires="p14">
      <p:transition spd="slow" p14:dur="2000"/>
    </mc:Choice>
    <mc:Fallback>
      <p:transition spd="slow"/>
    </mc:Fallback>
  </mc:AlternateContent>
</p:sld>
</file>

<file path=ppt/slides/slide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8" name="PlaceHolder 1"/>
          <p:cNvSpPr>
            <a:spLocks noGrp="1"/>
          </p:cNvSpPr>
          <p:nvPr>
            <p:ph type="title"/>
          </p:nvPr>
        </p:nvSpPr>
        <p:spPr>
          <a:xfrm>
            <a:off x="720000" y="220320"/>
            <a:ext cx="8422920" cy="680040"/>
          </a:xfrm>
          <a:prstGeom prst="rect">
            <a:avLst/>
          </a:prstGeom>
          <a:noFill/>
          <a:ln w="0">
            <a:noFill/>
          </a:ln>
        </p:spPr>
        <p:txBody>
          <a:bodyPr lIns="68400" rIns="68400" tIns="34200" bIns="34200" anchor="ctr">
            <a:noAutofit/>
          </a:bodyPr>
          <a:p>
            <a:pPr>
              <a:lnSpc>
                <a:spcPct val="90000"/>
              </a:lnSpc>
              <a:tabLst>
                <a:tab algn="l" pos="0"/>
              </a:tabLst>
            </a:pPr>
            <a:r>
              <a:rPr b="1" lang="en-US" sz="2400" spc="-1" strike="noStrike">
                <a:solidFill>
                  <a:srgbClr val="233445"/>
                </a:solidFill>
                <a:latin typeface="Helvetica Neue"/>
                <a:ea typeface="Helvetica Neue"/>
              </a:rPr>
              <a:t>Providers</a:t>
            </a:r>
            <a:endParaRPr b="0" lang="en-US" sz="2400" spc="-1" strike="noStrike">
              <a:latin typeface="Arial"/>
            </a:endParaRPr>
          </a:p>
        </p:txBody>
      </p:sp>
      <p:sp>
        <p:nvSpPr>
          <p:cNvPr id="499" name="PlaceHolder 2"/>
          <p:cNvSpPr>
            <a:spLocks noGrp="1"/>
          </p:cNvSpPr>
          <p:nvPr>
            <p:ph/>
          </p:nvPr>
        </p:nvSpPr>
        <p:spPr>
          <a:xfrm>
            <a:off x="626760" y="1133280"/>
            <a:ext cx="7882920" cy="3486600"/>
          </a:xfrm>
          <a:prstGeom prst="rect">
            <a:avLst/>
          </a:prstGeom>
          <a:noFill/>
          <a:ln w="0">
            <a:noFill/>
          </a:ln>
        </p:spPr>
        <p:txBody>
          <a:bodyPr lIns="67680" rIns="68400" tIns="35280" bIns="34200" anchor="t">
            <a:noAutofit/>
          </a:bodyPr>
          <a:p>
            <a:pPr marL="343080" indent="-279360">
              <a:lnSpc>
                <a:spcPct val="115000"/>
              </a:lnSpc>
              <a:buClr>
                <a:srgbClr val="000000"/>
              </a:buClr>
              <a:buFont typeface="Helvetica Neue Light"/>
              <a:buChar char="●"/>
            </a:pPr>
            <a:r>
              <a:rPr b="0" lang="en-US" sz="1800" spc="-1" strike="noStrike">
                <a:solidFill>
                  <a:srgbClr val="000000"/>
                </a:solidFill>
                <a:latin typeface="Helvetica Neue Light"/>
                <a:ea typeface="Helvetica Neue Light"/>
              </a:rPr>
              <a:t>Responsible for understanding API interactions and exposing resources</a:t>
            </a:r>
            <a:endParaRPr b="0" lang="en-US" sz="1800" spc="-1" strike="noStrike">
              <a:latin typeface="Arial"/>
            </a:endParaRPr>
          </a:p>
          <a:p>
            <a:pPr marL="343080" indent="-279360">
              <a:lnSpc>
                <a:spcPct val="115000"/>
              </a:lnSpc>
              <a:buClr>
                <a:srgbClr val="000000"/>
              </a:buClr>
              <a:buFont typeface="Helvetica Neue Light"/>
              <a:buChar char="●"/>
            </a:pPr>
            <a:r>
              <a:rPr b="0" lang="en-US" sz="1800" spc="-1" strike="noStrike">
                <a:solidFill>
                  <a:srgbClr val="000000"/>
                </a:solidFill>
                <a:latin typeface="Helvetica Neue Light"/>
                <a:ea typeface="Helvetica Neue Light"/>
              </a:rPr>
              <a:t>Declared as a </a:t>
            </a:r>
            <a:r>
              <a:rPr b="1" lang="en-US" sz="1800" spc="-1" strike="noStrike">
                <a:solidFill>
                  <a:srgbClr val="000000"/>
                </a:solidFill>
                <a:latin typeface="Consolas"/>
                <a:ea typeface="Consolas"/>
              </a:rPr>
              <a:t>provider</a:t>
            </a:r>
            <a:r>
              <a:rPr b="0" lang="en-US" sz="1800" spc="-1" strike="noStrike">
                <a:solidFill>
                  <a:srgbClr val="000000"/>
                </a:solidFill>
                <a:latin typeface="Helvetica Neue Light"/>
                <a:ea typeface="Helvetica Neue Light"/>
              </a:rPr>
              <a:t> blocks in HCL</a:t>
            </a:r>
            <a:endParaRPr b="0" lang="en-US" sz="1800" spc="-1" strike="noStrike">
              <a:latin typeface="Arial"/>
            </a:endParaRPr>
          </a:p>
          <a:p>
            <a:pPr marL="343080" indent="-279360">
              <a:lnSpc>
                <a:spcPct val="115000"/>
              </a:lnSpc>
              <a:buClr>
                <a:srgbClr val="000000"/>
              </a:buClr>
              <a:buFont typeface="Helvetica Neue Light"/>
              <a:buChar char="●"/>
            </a:pPr>
            <a:r>
              <a:rPr b="0" lang="en-US" sz="1800" spc="-1" strike="noStrike">
                <a:solidFill>
                  <a:srgbClr val="000000"/>
                </a:solidFill>
                <a:latin typeface="Helvetica Neue Light"/>
                <a:ea typeface="Helvetica Neue Light"/>
              </a:rPr>
              <a:t>Each Terraform project can have multiple providers</a:t>
            </a:r>
            <a:endParaRPr b="0" lang="en-US" sz="1800" spc="-1" strike="noStrike">
              <a:latin typeface="Arial"/>
            </a:endParaRPr>
          </a:p>
          <a:p>
            <a:pPr marL="343080" indent="-279360">
              <a:lnSpc>
                <a:spcPct val="115000"/>
              </a:lnSpc>
              <a:buClr>
                <a:srgbClr val="000000"/>
              </a:buClr>
              <a:buFont typeface="Helvetica Neue Light"/>
              <a:buChar char="●"/>
            </a:pPr>
            <a:r>
              <a:rPr b="0" lang="en-US" sz="1800" spc="-1" strike="noStrike">
                <a:solidFill>
                  <a:srgbClr val="000000"/>
                </a:solidFill>
                <a:latin typeface="Helvetica Neue Light"/>
                <a:ea typeface="Helvetica Neue Light"/>
              </a:rPr>
              <a:t>Three different tiers of providers:</a:t>
            </a:r>
            <a:endParaRPr b="0" lang="en-US" sz="1800" spc="-1" strike="noStrike">
              <a:latin typeface="Arial"/>
            </a:endParaRPr>
          </a:p>
          <a:p>
            <a:pPr lvl="1" marL="800280" indent="-279360">
              <a:lnSpc>
                <a:spcPct val="115000"/>
              </a:lnSpc>
              <a:buClr>
                <a:srgbClr val="000000"/>
              </a:buClr>
              <a:buFont typeface="Helvetica Neue Light"/>
              <a:buChar char="●"/>
            </a:pPr>
            <a:r>
              <a:rPr b="0" lang="en-US" sz="1700" spc="-1" strike="noStrike">
                <a:solidFill>
                  <a:srgbClr val="000000"/>
                </a:solidFill>
                <a:latin typeface="Helvetica Neue Light"/>
                <a:ea typeface="Helvetica Neue Light"/>
              </a:rPr>
              <a:t>Official (Ex: AWS, Azure, GCP, etc)</a:t>
            </a:r>
            <a:endParaRPr b="0" lang="en-US" sz="1700" spc="-1" strike="noStrike">
              <a:latin typeface="Arial"/>
            </a:endParaRPr>
          </a:p>
          <a:p>
            <a:pPr lvl="1" marL="800280" indent="-279360">
              <a:lnSpc>
                <a:spcPct val="115000"/>
              </a:lnSpc>
              <a:buClr>
                <a:srgbClr val="000000"/>
              </a:buClr>
              <a:buFont typeface="Helvetica Neue Light"/>
              <a:buChar char="●"/>
            </a:pPr>
            <a:r>
              <a:rPr b="0" lang="en-US" sz="1700" spc="-1" strike="noStrike">
                <a:solidFill>
                  <a:srgbClr val="000000"/>
                </a:solidFill>
                <a:latin typeface="Helvetica Neue Light"/>
                <a:ea typeface="Helvetica Neue Light"/>
              </a:rPr>
              <a:t>Verified (Pagerduty, Okta, Github, etc)</a:t>
            </a:r>
            <a:endParaRPr b="0" lang="en-US" sz="1700" spc="-1" strike="noStrike">
              <a:latin typeface="Arial"/>
            </a:endParaRPr>
          </a:p>
          <a:p>
            <a:pPr lvl="1" marL="800280" indent="-279360">
              <a:lnSpc>
                <a:spcPct val="115000"/>
              </a:lnSpc>
              <a:buClr>
                <a:srgbClr val="000000"/>
              </a:buClr>
              <a:buFont typeface="Helvetica Neue Light"/>
              <a:buChar char="●"/>
            </a:pPr>
            <a:r>
              <a:rPr b="0" lang="en-US" sz="1700" spc="-1" strike="noStrike">
                <a:solidFill>
                  <a:srgbClr val="000000"/>
                </a:solidFill>
                <a:latin typeface="Helvetica Neue Light"/>
                <a:ea typeface="Helvetica Neue Light"/>
              </a:rPr>
              <a:t>Community</a:t>
            </a:r>
            <a:endParaRPr b="0" lang="en-US" sz="1700" spc="-1" strike="noStrike">
              <a:latin typeface="Arial"/>
            </a:endParaRPr>
          </a:p>
          <a:p>
            <a:pPr marL="285840" indent="-285840">
              <a:lnSpc>
                <a:spcPct val="115000"/>
              </a:lnSpc>
              <a:buClr>
                <a:srgbClr val="000000"/>
              </a:buClr>
              <a:buFont typeface="Helvetica Neue Light"/>
              <a:buChar char="•"/>
            </a:pPr>
            <a:r>
              <a:rPr b="0" lang="en-US" sz="1800" spc="-1" strike="noStrike">
                <a:solidFill>
                  <a:srgbClr val="000000"/>
                </a:solidFill>
                <a:latin typeface="Helvetica Neue Light"/>
                <a:ea typeface="Helvetica Neue Light"/>
              </a:rPr>
              <a:t>Provider documentation</a:t>
            </a:r>
            <a:endParaRPr b="0" lang="en-US" sz="1800" spc="-1" strike="noStrike">
              <a:latin typeface="Arial"/>
            </a:endParaRPr>
          </a:p>
          <a:p>
            <a:pPr lvl="1" marL="698400" indent="-285840">
              <a:lnSpc>
                <a:spcPct val="115000"/>
              </a:lnSpc>
              <a:buClr>
                <a:srgbClr val="000000"/>
              </a:buClr>
              <a:buFont typeface="Helvetica Neue Light"/>
              <a:buChar char="•"/>
            </a:pPr>
            <a:r>
              <a:rPr b="0" lang="en-US" sz="1700" spc="-1" strike="noStrike" u="sng">
                <a:solidFill>
                  <a:srgbClr val="0000ff"/>
                </a:solidFill>
                <a:uFillTx/>
                <a:latin typeface="Helvetica Neue Light"/>
                <a:ea typeface="Helvetica Neue Light"/>
                <a:hlinkClick r:id="rId1"/>
              </a:rPr>
              <a:t>https://www.terraform.io/docs/providers/aws/index.html</a:t>
            </a:r>
            <a:r>
              <a:rPr b="0" lang="en-US" sz="1700" spc="-1" strike="noStrike">
                <a:solidFill>
                  <a:srgbClr val="000000"/>
                </a:solidFill>
                <a:latin typeface="Helvetica Neue Light"/>
                <a:ea typeface="Helvetica Neue Light"/>
              </a:rPr>
              <a:t> </a:t>
            </a:r>
            <a:endParaRPr b="0" lang="en-US" sz="1700" spc="-1" strike="noStrike">
              <a:latin typeface="Arial"/>
            </a:endParaRPr>
          </a:p>
        </p:txBody>
      </p:sp>
      <p:sp>
        <p:nvSpPr>
          <p:cNvPr id="500" name="PlaceHolder 3"/>
          <p:cNvSpPr>
            <a:spLocks noGrp="1"/>
          </p:cNvSpPr>
          <p:nvPr>
            <p:ph type="sldNum"/>
          </p:nvPr>
        </p:nvSpPr>
        <p:spPr>
          <a:xfrm>
            <a:off x="8510760" y="4880160"/>
            <a:ext cx="624600" cy="222840"/>
          </a:xfrm>
          <a:prstGeom prst="rect">
            <a:avLst/>
          </a:prstGeom>
          <a:noFill/>
          <a:ln w="0">
            <a:noFill/>
          </a:ln>
        </p:spPr>
        <p:txBody>
          <a:bodyPr lIns="68400" rIns="68400" tIns="34200" bIns="34200" anchor="ctr">
            <a:noAutofit/>
          </a:bodyPr>
          <a:p>
            <a:pPr algn="ctr">
              <a:lnSpc>
                <a:spcPct val="100000"/>
              </a:lnSpc>
              <a:tabLst>
                <a:tab algn="l" pos="0"/>
              </a:tabLst>
            </a:pPr>
            <a:fld id="{EBAF2756-6C4D-4E32-9BB5-BC3A99D8F489}" type="slidenum">
              <a:rPr b="0" lang="en-US" sz="1200" spc="-1" strike="noStrike">
                <a:solidFill>
                  <a:srgbClr val="ffffff"/>
                </a:solidFill>
                <a:latin typeface="Helvetica Neue Light"/>
                <a:ea typeface="Helvetica Neue Light"/>
              </a:rPr>
              <a:t>&lt;number&gt;</a:t>
            </a:fld>
            <a:endParaRPr b="0" lang="en-US" sz="1200" spc="-1" strike="noStrike">
              <a:latin typeface="Times New Roman"/>
            </a:endParaRPr>
          </a:p>
        </p:txBody>
      </p:sp>
    </p:spTree>
  </p:cSld>
  <mc:AlternateContent>
    <mc:Choice Requires="p14">
      <p:transition spd="slow" p14:dur="2000"/>
    </mc:Choice>
    <mc:Fallback>
      <p:transition spd="slow"/>
    </mc:Fallback>
  </mc:AlternateContent>
  <p:timing>
    <p:tnLst>
      <p:par>
        <p:cTn id="601" dur="indefinite" restart="never" nodeType="tmRoot">
          <p:childTnLst>
            <p:seq>
              <p:cTn id="602" dur="indefinite" nodeType="mainSeq">
                <p:childTnLst>
                  <p:par>
                    <p:cTn id="603" fill="hold">
                      <p:stCondLst>
                        <p:cond delay="indefinite"/>
                      </p:stCondLst>
                      <p:childTnLst>
                        <p:par>
                          <p:cTn id="604" fill="hold">
                            <p:stCondLst>
                              <p:cond delay="0"/>
                            </p:stCondLst>
                            <p:childTnLst>
                              <p:par>
                                <p:cTn id="605" nodeType="clickEffect" fill="hold" presetClass="entr" presetID="1">
                                  <p:stCondLst>
                                    <p:cond delay="0"/>
                                  </p:stCondLst>
                                  <p:childTnLst>
                                    <p:set>
                                      <p:cBhvr>
                                        <p:cTn id="606" dur="1" fill="hold">
                                          <p:stCondLst>
                                            <p:cond delay="0"/>
                                          </p:stCondLst>
                                        </p:cTn>
                                        <p:tgtEl>
                                          <p:spTgt spid="499">
                                            <p:txEl>
                                              <p:pRg st="0" end="0"/>
                                            </p:txEl>
                                          </p:spTgt>
                                        </p:tgtEl>
                                        <p:attrNameLst>
                                          <p:attrName>style.visibility</p:attrName>
                                        </p:attrNameLst>
                                      </p:cBhvr>
                                      <p:to>
                                        <p:strVal val="visible"/>
                                      </p:to>
                                    </p:set>
                                  </p:childTnLst>
                                </p:cTn>
                              </p:par>
                            </p:childTnLst>
                          </p:cTn>
                        </p:par>
                      </p:childTnLst>
                    </p:cTn>
                  </p:par>
                  <p:par>
                    <p:cTn id="607" fill="hold">
                      <p:stCondLst>
                        <p:cond delay="indefinite"/>
                      </p:stCondLst>
                      <p:childTnLst>
                        <p:par>
                          <p:cTn id="608" fill="hold">
                            <p:stCondLst>
                              <p:cond delay="0"/>
                            </p:stCondLst>
                            <p:childTnLst>
                              <p:par>
                                <p:cTn id="609" nodeType="clickEffect" fill="hold" presetClass="entr" presetID="1">
                                  <p:stCondLst>
                                    <p:cond delay="0"/>
                                  </p:stCondLst>
                                  <p:childTnLst>
                                    <p:set>
                                      <p:cBhvr>
                                        <p:cTn id="610" dur="1" fill="hold">
                                          <p:stCondLst>
                                            <p:cond delay="0"/>
                                          </p:stCondLst>
                                        </p:cTn>
                                        <p:tgtEl>
                                          <p:spTgt spid="499">
                                            <p:txEl>
                                              <p:pRg st="1" end="1"/>
                                            </p:txEl>
                                          </p:spTgt>
                                        </p:tgtEl>
                                        <p:attrNameLst>
                                          <p:attrName>style.visibility</p:attrName>
                                        </p:attrNameLst>
                                      </p:cBhvr>
                                      <p:to>
                                        <p:strVal val="visible"/>
                                      </p:to>
                                    </p:set>
                                  </p:childTnLst>
                                </p:cTn>
                              </p:par>
                            </p:childTnLst>
                          </p:cTn>
                        </p:par>
                      </p:childTnLst>
                    </p:cTn>
                  </p:par>
                  <p:par>
                    <p:cTn id="611" fill="hold">
                      <p:stCondLst>
                        <p:cond delay="indefinite"/>
                      </p:stCondLst>
                      <p:childTnLst>
                        <p:par>
                          <p:cTn id="612" fill="hold">
                            <p:stCondLst>
                              <p:cond delay="0"/>
                            </p:stCondLst>
                            <p:childTnLst>
                              <p:par>
                                <p:cTn id="613" nodeType="clickEffect" fill="hold" presetClass="entr" presetID="1">
                                  <p:stCondLst>
                                    <p:cond delay="0"/>
                                  </p:stCondLst>
                                  <p:childTnLst>
                                    <p:set>
                                      <p:cBhvr>
                                        <p:cTn id="614" dur="1" fill="hold">
                                          <p:stCondLst>
                                            <p:cond delay="0"/>
                                          </p:stCondLst>
                                        </p:cTn>
                                        <p:tgtEl>
                                          <p:spTgt spid="499">
                                            <p:txEl>
                                              <p:pRg st="2" end="2"/>
                                            </p:txEl>
                                          </p:spTgt>
                                        </p:tgtEl>
                                        <p:attrNameLst>
                                          <p:attrName>style.visibility</p:attrName>
                                        </p:attrNameLst>
                                      </p:cBhvr>
                                      <p:to>
                                        <p:strVal val="visible"/>
                                      </p:to>
                                    </p:set>
                                  </p:childTnLst>
                                </p:cTn>
                              </p:par>
                            </p:childTnLst>
                          </p:cTn>
                        </p:par>
                      </p:childTnLst>
                    </p:cTn>
                  </p:par>
                  <p:par>
                    <p:cTn id="615" fill="hold">
                      <p:stCondLst>
                        <p:cond delay="indefinite"/>
                      </p:stCondLst>
                      <p:childTnLst>
                        <p:par>
                          <p:cTn id="616" fill="hold">
                            <p:stCondLst>
                              <p:cond delay="0"/>
                            </p:stCondLst>
                            <p:childTnLst>
                              <p:par>
                                <p:cTn id="617" nodeType="clickEffect" fill="hold" presetClass="entr" presetID="1">
                                  <p:stCondLst>
                                    <p:cond delay="0"/>
                                  </p:stCondLst>
                                  <p:childTnLst>
                                    <p:set>
                                      <p:cBhvr>
                                        <p:cTn id="618" dur="1" fill="hold">
                                          <p:stCondLst>
                                            <p:cond delay="0"/>
                                          </p:stCondLst>
                                        </p:cTn>
                                        <p:tgtEl>
                                          <p:spTgt spid="499">
                                            <p:txEl>
                                              <p:pRg st="3" end="3"/>
                                            </p:txEl>
                                          </p:spTgt>
                                        </p:tgtEl>
                                        <p:attrNameLst>
                                          <p:attrName>style.visibility</p:attrName>
                                        </p:attrNameLst>
                                      </p:cBhvr>
                                      <p:to>
                                        <p:strVal val="visible"/>
                                      </p:to>
                                    </p:set>
                                  </p:childTnLst>
                                </p:cTn>
                              </p:par>
                            </p:childTnLst>
                          </p:cTn>
                        </p:par>
                      </p:childTnLst>
                    </p:cTn>
                  </p:par>
                  <p:par>
                    <p:cTn id="619" fill="hold">
                      <p:stCondLst>
                        <p:cond delay="indefinite"/>
                      </p:stCondLst>
                      <p:childTnLst>
                        <p:par>
                          <p:cTn id="620" fill="hold">
                            <p:stCondLst>
                              <p:cond delay="0"/>
                            </p:stCondLst>
                            <p:childTnLst>
                              <p:par>
                                <p:cTn id="621" nodeType="clickEffect" fill="hold" presetClass="entr" presetID="1">
                                  <p:stCondLst>
                                    <p:cond delay="0"/>
                                  </p:stCondLst>
                                  <p:childTnLst>
                                    <p:set>
                                      <p:cBhvr>
                                        <p:cTn id="622" dur="1" fill="hold">
                                          <p:stCondLst>
                                            <p:cond delay="0"/>
                                          </p:stCondLst>
                                        </p:cTn>
                                        <p:tgtEl>
                                          <p:spTgt spid="499">
                                            <p:txEl>
                                              <p:pRg st="4" end="4"/>
                                            </p:txEl>
                                          </p:spTgt>
                                        </p:tgtEl>
                                        <p:attrNameLst>
                                          <p:attrName>style.visibility</p:attrName>
                                        </p:attrNameLst>
                                      </p:cBhvr>
                                      <p:to>
                                        <p:strVal val="visible"/>
                                      </p:to>
                                    </p:set>
                                  </p:childTnLst>
                                </p:cTn>
                              </p:par>
                            </p:childTnLst>
                          </p:cTn>
                        </p:par>
                      </p:childTnLst>
                    </p:cTn>
                  </p:par>
                  <p:par>
                    <p:cTn id="623" fill="hold">
                      <p:stCondLst>
                        <p:cond delay="indefinite"/>
                      </p:stCondLst>
                      <p:childTnLst>
                        <p:par>
                          <p:cTn id="624" fill="hold">
                            <p:stCondLst>
                              <p:cond delay="0"/>
                            </p:stCondLst>
                            <p:childTnLst>
                              <p:par>
                                <p:cTn id="625" nodeType="clickEffect" fill="hold" presetClass="entr" presetID="1">
                                  <p:stCondLst>
                                    <p:cond delay="0"/>
                                  </p:stCondLst>
                                  <p:childTnLst>
                                    <p:set>
                                      <p:cBhvr>
                                        <p:cTn id="626" dur="1" fill="hold">
                                          <p:stCondLst>
                                            <p:cond delay="0"/>
                                          </p:stCondLst>
                                        </p:cTn>
                                        <p:tgtEl>
                                          <p:spTgt spid="499">
                                            <p:txEl>
                                              <p:pRg st="5" end="5"/>
                                            </p:txEl>
                                          </p:spTgt>
                                        </p:tgtEl>
                                        <p:attrNameLst>
                                          <p:attrName>style.visibility</p:attrName>
                                        </p:attrNameLst>
                                      </p:cBhvr>
                                      <p:to>
                                        <p:strVal val="visible"/>
                                      </p:to>
                                    </p:set>
                                  </p:childTnLst>
                                </p:cTn>
                              </p:par>
                            </p:childTnLst>
                          </p:cTn>
                        </p:par>
                      </p:childTnLst>
                    </p:cTn>
                  </p:par>
                  <p:par>
                    <p:cTn id="627" fill="hold">
                      <p:stCondLst>
                        <p:cond delay="indefinite"/>
                      </p:stCondLst>
                      <p:childTnLst>
                        <p:par>
                          <p:cTn id="628" fill="hold">
                            <p:stCondLst>
                              <p:cond delay="0"/>
                            </p:stCondLst>
                            <p:childTnLst>
                              <p:par>
                                <p:cTn id="629" nodeType="clickEffect" fill="hold" presetClass="entr" presetID="1">
                                  <p:stCondLst>
                                    <p:cond delay="0"/>
                                  </p:stCondLst>
                                  <p:childTnLst>
                                    <p:set>
                                      <p:cBhvr>
                                        <p:cTn id="630" dur="1" fill="hold">
                                          <p:stCondLst>
                                            <p:cond delay="0"/>
                                          </p:stCondLst>
                                        </p:cTn>
                                        <p:tgtEl>
                                          <p:spTgt spid="499">
                                            <p:txEl>
                                              <p:pRg st="6" end="6"/>
                                            </p:txEl>
                                          </p:spTgt>
                                        </p:tgtEl>
                                        <p:attrNameLst>
                                          <p:attrName>style.visibility</p:attrName>
                                        </p:attrNameLst>
                                      </p:cBhvr>
                                      <p:to>
                                        <p:strVal val="visible"/>
                                      </p:to>
                                    </p:set>
                                  </p:childTnLst>
                                </p:cTn>
                              </p:par>
                            </p:childTnLst>
                          </p:cTn>
                        </p:par>
                      </p:childTnLst>
                    </p:cTn>
                  </p:par>
                  <p:par>
                    <p:cTn id="631" fill="hold">
                      <p:stCondLst>
                        <p:cond delay="indefinite"/>
                      </p:stCondLst>
                      <p:childTnLst>
                        <p:par>
                          <p:cTn id="632" fill="hold">
                            <p:stCondLst>
                              <p:cond delay="0"/>
                            </p:stCondLst>
                            <p:childTnLst>
                              <p:par>
                                <p:cTn id="633" nodeType="clickEffect" fill="hold" presetClass="entr" presetID="1">
                                  <p:stCondLst>
                                    <p:cond delay="0"/>
                                  </p:stCondLst>
                                  <p:childTnLst>
                                    <p:set>
                                      <p:cBhvr>
                                        <p:cTn id="634" dur="1" fill="hold">
                                          <p:stCondLst>
                                            <p:cond delay="0"/>
                                          </p:stCondLst>
                                        </p:cTn>
                                        <p:tgtEl>
                                          <p:spTgt spid="499">
                                            <p:txEl>
                                              <p:pRg st="7" end="7"/>
                                            </p:txEl>
                                          </p:spTgt>
                                        </p:tgtEl>
                                        <p:attrNameLst>
                                          <p:attrName>style.visibility</p:attrName>
                                        </p:attrNameLst>
                                      </p:cBhvr>
                                      <p:to>
                                        <p:strVal val="visible"/>
                                      </p:to>
                                    </p:set>
                                  </p:childTnLst>
                                </p:cTn>
                              </p:par>
                            </p:childTnLst>
                          </p:cTn>
                        </p:par>
                      </p:childTnLst>
                    </p:cTn>
                  </p:par>
                  <p:par>
                    <p:cTn id="635" fill="hold">
                      <p:stCondLst>
                        <p:cond delay="indefinite"/>
                      </p:stCondLst>
                      <p:childTnLst>
                        <p:par>
                          <p:cTn id="636" fill="hold">
                            <p:stCondLst>
                              <p:cond delay="0"/>
                            </p:stCondLst>
                            <p:childTnLst>
                              <p:par>
                                <p:cTn id="637" nodeType="clickEffect" fill="hold" presetClass="entr" presetID="1">
                                  <p:stCondLst>
                                    <p:cond delay="0"/>
                                  </p:stCondLst>
                                  <p:childTnLst>
                                    <p:set>
                                      <p:cBhvr>
                                        <p:cTn id="638" dur="1" fill="hold">
                                          <p:stCondLst>
                                            <p:cond delay="0"/>
                                          </p:stCondLst>
                                        </p:cTn>
                                        <p:tgtEl>
                                          <p:spTgt spid="499">
                                            <p:txEl>
                                              <p:pRg st="8" end="8"/>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7" name="PlaceHolder 1"/>
          <p:cNvSpPr>
            <a:spLocks noGrp="1"/>
          </p:cNvSpPr>
          <p:nvPr>
            <p:ph type="title"/>
          </p:nvPr>
        </p:nvSpPr>
        <p:spPr>
          <a:xfrm>
            <a:off x="714240" y="243000"/>
            <a:ext cx="8422920" cy="680040"/>
          </a:xfrm>
          <a:prstGeom prst="rect">
            <a:avLst/>
          </a:prstGeom>
          <a:noFill/>
          <a:ln w="0">
            <a:noFill/>
          </a:ln>
        </p:spPr>
        <p:txBody>
          <a:bodyPr lIns="68400" rIns="68400" tIns="34200" bIns="34200" anchor="ctr">
            <a:noAutofit/>
          </a:bodyPr>
          <a:p>
            <a:pPr>
              <a:lnSpc>
                <a:spcPct val="90000"/>
              </a:lnSpc>
              <a:tabLst>
                <a:tab algn="l" pos="0"/>
              </a:tabLst>
            </a:pPr>
            <a:r>
              <a:rPr b="0" lang="en-US" sz="2400" spc="-1" strike="noStrike">
                <a:solidFill>
                  <a:srgbClr val="3f3f3f"/>
                </a:solidFill>
                <a:latin typeface="Helvetica Neue Light"/>
                <a:ea typeface="Helvetica Neue Light"/>
              </a:rPr>
              <a:t>Our Practitioners</a:t>
            </a:r>
            <a:endParaRPr b="0" lang="en-US" sz="2400" spc="-1" strike="noStrike">
              <a:latin typeface="Arial"/>
            </a:endParaRPr>
          </a:p>
        </p:txBody>
      </p:sp>
      <p:pic>
        <p:nvPicPr>
          <p:cNvPr id="328" name="Google Shape;98;p19" descr=""/>
          <p:cNvPicPr/>
          <p:nvPr/>
        </p:nvPicPr>
        <p:blipFill>
          <a:blip r:embed="rId1"/>
          <a:stretch/>
        </p:blipFill>
        <p:spPr>
          <a:xfrm>
            <a:off x="-512280" y="1153080"/>
            <a:ext cx="9962640" cy="3493800"/>
          </a:xfrm>
          <a:prstGeom prst="rect">
            <a:avLst/>
          </a:prstGeom>
          <a:ln w="0">
            <a:noFill/>
          </a:ln>
        </p:spPr>
      </p:pic>
      <p:sp>
        <p:nvSpPr>
          <p:cNvPr id="329" name="PlaceHolder 2"/>
          <p:cNvSpPr>
            <a:spLocks noGrp="1"/>
          </p:cNvSpPr>
          <p:nvPr>
            <p:ph type="sldNum"/>
          </p:nvPr>
        </p:nvSpPr>
        <p:spPr>
          <a:xfrm>
            <a:off x="8505000" y="4902840"/>
            <a:ext cx="624600" cy="222840"/>
          </a:xfrm>
          <a:prstGeom prst="rect">
            <a:avLst/>
          </a:prstGeom>
          <a:noFill/>
          <a:ln w="0">
            <a:noFill/>
          </a:ln>
        </p:spPr>
        <p:txBody>
          <a:bodyPr lIns="68400" rIns="68400" tIns="34200" bIns="34200" anchor="ctr">
            <a:noAutofit/>
          </a:bodyPr>
          <a:p>
            <a:pPr algn="ctr">
              <a:lnSpc>
                <a:spcPct val="100000"/>
              </a:lnSpc>
              <a:tabLst>
                <a:tab algn="l" pos="0"/>
              </a:tabLst>
            </a:pPr>
            <a:fld id="{E0D46C5B-443A-4071-95DD-33B787BD296F}" type="slidenum">
              <a:rPr b="0" lang="en-US" sz="1200" spc="-1" strike="noStrike">
                <a:solidFill>
                  <a:srgbClr val="ffffff"/>
                </a:solidFill>
                <a:latin typeface="Helvetica Neue Light"/>
                <a:ea typeface="Helvetica Neue Light"/>
              </a:rPr>
              <a:t>&lt;number&gt;</a:t>
            </a:fld>
            <a:endParaRPr b="0" lang="en-US" sz="1200" spc="-1" strike="noStrike">
              <a:latin typeface="Times New Roman"/>
            </a:endParaRPr>
          </a:p>
        </p:txBody>
      </p:sp>
      <p:sp>
        <p:nvSpPr>
          <p:cNvPr id="330" name="Google Shape;100;p19"/>
          <p:cNvSpPr/>
          <p:nvPr/>
        </p:nvSpPr>
        <p:spPr>
          <a:xfrm>
            <a:off x="712800" y="1418040"/>
            <a:ext cx="2048400" cy="437400"/>
          </a:xfrm>
          <a:prstGeom prst="rect">
            <a:avLst/>
          </a:prstGeom>
          <a:noFill/>
          <a:ln w="0">
            <a:noFill/>
          </a:ln>
        </p:spPr>
        <p:style>
          <a:lnRef idx="0"/>
          <a:fillRef idx="0"/>
          <a:effectRef idx="0"/>
          <a:fontRef idx="minor"/>
        </p:style>
        <p:txBody>
          <a:bodyPr lIns="68400" rIns="68400" tIns="34200" bIns="34200" anchor="t">
            <a:noAutofit/>
          </a:bodyPr>
          <a:p>
            <a:pPr algn="r">
              <a:lnSpc>
                <a:spcPct val="100000"/>
              </a:lnSpc>
              <a:tabLst>
                <a:tab algn="l" pos="0"/>
              </a:tabLst>
            </a:pPr>
            <a:r>
              <a:rPr b="0" lang="en-US" sz="1200" spc="-1" strike="noStrike">
                <a:solidFill>
                  <a:srgbClr val="3f3f3f"/>
                </a:solidFill>
                <a:latin typeface="Helvetica Neue Light"/>
                <a:ea typeface="Helvetica Neue Light"/>
              </a:rPr>
              <a:t>250 best selling </a:t>
            </a:r>
            <a:endParaRPr b="0" lang="en-US" sz="1200" spc="-1" strike="noStrike">
              <a:latin typeface="Arial"/>
            </a:endParaRPr>
          </a:p>
          <a:p>
            <a:pPr algn="r">
              <a:lnSpc>
                <a:spcPct val="100000"/>
              </a:lnSpc>
              <a:tabLst>
                <a:tab algn="l" pos="0"/>
              </a:tabLst>
            </a:pPr>
            <a:r>
              <a:rPr b="0" lang="en-US" sz="1200" spc="-1" strike="noStrike">
                <a:solidFill>
                  <a:srgbClr val="3f3f3f"/>
                </a:solidFill>
                <a:latin typeface="Helvetica Neue Light"/>
                <a:ea typeface="Helvetica Neue Light"/>
              </a:rPr>
              <a:t>books authored</a:t>
            </a:r>
            <a:endParaRPr b="0" lang="en-US" sz="1200" spc="-1" strike="noStrike">
              <a:latin typeface="Arial"/>
            </a:endParaRPr>
          </a:p>
        </p:txBody>
      </p:sp>
      <p:sp>
        <p:nvSpPr>
          <p:cNvPr id="331" name="Google Shape;101;p19"/>
          <p:cNvSpPr/>
          <p:nvPr/>
        </p:nvSpPr>
        <p:spPr>
          <a:xfrm>
            <a:off x="505080" y="2205360"/>
            <a:ext cx="1953000" cy="437400"/>
          </a:xfrm>
          <a:prstGeom prst="rect">
            <a:avLst/>
          </a:prstGeom>
          <a:noFill/>
          <a:ln w="0">
            <a:noFill/>
          </a:ln>
        </p:spPr>
        <p:style>
          <a:lnRef idx="0"/>
          <a:fillRef idx="0"/>
          <a:effectRef idx="0"/>
          <a:fontRef idx="minor"/>
        </p:style>
        <p:txBody>
          <a:bodyPr lIns="68400" rIns="68400" tIns="34200" bIns="34200" anchor="t">
            <a:noAutofit/>
          </a:bodyPr>
          <a:p>
            <a:pPr algn="r">
              <a:lnSpc>
                <a:spcPct val="100000"/>
              </a:lnSpc>
              <a:tabLst>
                <a:tab algn="l" pos="0"/>
              </a:tabLst>
            </a:pPr>
            <a:r>
              <a:rPr b="0" lang="en-US" sz="1200" spc="-1" strike="noStrike">
                <a:solidFill>
                  <a:srgbClr val="3f3f3f"/>
                </a:solidFill>
                <a:latin typeface="Helvetica Neue Light"/>
                <a:ea typeface="Helvetica Neue Light"/>
              </a:rPr>
              <a:t>9+ years of training</a:t>
            </a:r>
            <a:endParaRPr b="0" lang="en-US" sz="1200" spc="-1" strike="noStrike">
              <a:latin typeface="Arial"/>
            </a:endParaRPr>
          </a:p>
          <a:p>
            <a:pPr algn="r">
              <a:lnSpc>
                <a:spcPct val="100000"/>
              </a:lnSpc>
              <a:tabLst>
                <a:tab algn="l" pos="0"/>
              </a:tabLst>
            </a:pPr>
            <a:r>
              <a:rPr b="0" lang="en-US" sz="1200" spc="-1" strike="noStrike">
                <a:solidFill>
                  <a:srgbClr val="3f3f3f"/>
                </a:solidFill>
                <a:latin typeface="Helvetica Neue Light"/>
                <a:ea typeface="Helvetica Neue Light"/>
              </a:rPr>
              <a:t>experience</a:t>
            </a:r>
            <a:endParaRPr b="0" lang="en-US" sz="1200" spc="-1" strike="noStrike">
              <a:latin typeface="Arial"/>
            </a:endParaRPr>
          </a:p>
        </p:txBody>
      </p:sp>
      <p:sp>
        <p:nvSpPr>
          <p:cNvPr id="332" name="Google Shape;102;p19"/>
          <p:cNvSpPr/>
          <p:nvPr/>
        </p:nvSpPr>
        <p:spPr>
          <a:xfrm>
            <a:off x="921600" y="2993040"/>
            <a:ext cx="1953000" cy="622440"/>
          </a:xfrm>
          <a:prstGeom prst="rect">
            <a:avLst/>
          </a:prstGeom>
          <a:noFill/>
          <a:ln w="0">
            <a:noFill/>
          </a:ln>
        </p:spPr>
        <p:style>
          <a:lnRef idx="0"/>
          <a:fillRef idx="0"/>
          <a:effectRef idx="0"/>
          <a:fontRef idx="minor"/>
        </p:style>
        <p:txBody>
          <a:bodyPr lIns="68400" rIns="68400" tIns="34200" bIns="34200" anchor="t">
            <a:noAutofit/>
          </a:bodyPr>
          <a:p>
            <a:pPr algn="r">
              <a:lnSpc>
                <a:spcPct val="100000"/>
              </a:lnSpc>
              <a:tabLst>
                <a:tab algn="l" pos="0"/>
              </a:tabLst>
            </a:pPr>
            <a:r>
              <a:rPr b="0" lang="en-US" sz="1200" spc="-1" strike="noStrike">
                <a:solidFill>
                  <a:srgbClr val="3f3f3f"/>
                </a:solidFill>
                <a:latin typeface="Helvetica Neue Light"/>
                <a:ea typeface="Helvetica Neue Light"/>
              </a:rPr>
              <a:t>750,000 practitioner led</a:t>
            </a:r>
            <a:endParaRPr b="0" lang="en-US" sz="1200" spc="-1" strike="noStrike">
              <a:latin typeface="Arial"/>
            </a:endParaRPr>
          </a:p>
          <a:p>
            <a:pPr algn="r">
              <a:lnSpc>
                <a:spcPct val="100000"/>
              </a:lnSpc>
              <a:tabLst>
                <a:tab algn="l" pos="0"/>
              </a:tabLst>
            </a:pPr>
            <a:r>
              <a:rPr b="0" lang="en-US" sz="1200" spc="-1" strike="noStrike">
                <a:solidFill>
                  <a:srgbClr val="3f3f3f"/>
                </a:solidFill>
                <a:latin typeface="Helvetica Neue Light"/>
                <a:ea typeface="Helvetica Neue Light"/>
              </a:rPr>
              <a:t>training hours</a:t>
            </a:r>
            <a:endParaRPr b="0" lang="en-US" sz="1200" spc="-1" strike="noStrike">
              <a:latin typeface="Arial"/>
            </a:endParaRPr>
          </a:p>
          <a:p>
            <a:pPr algn="r">
              <a:lnSpc>
                <a:spcPct val="100000"/>
              </a:lnSpc>
              <a:tabLst>
                <a:tab algn="l" pos="0"/>
              </a:tabLst>
            </a:pPr>
            <a:endParaRPr b="0" lang="en-US" sz="1200" spc="-1" strike="noStrike">
              <a:latin typeface="Arial"/>
            </a:endParaRPr>
          </a:p>
        </p:txBody>
      </p:sp>
      <p:sp>
        <p:nvSpPr>
          <p:cNvPr id="333" name="Google Shape;103;p19"/>
          <p:cNvSpPr/>
          <p:nvPr/>
        </p:nvSpPr>
        <p:spPr>
          <a:xfrm>
            <a:off x="6208560" y="1418400"/>
            <a:ext cx="2046600" cy="437400"/>
          </a:xfrm>
          <a:prstGeom prst="rect">
            <a:avLst/>
          </a:prstGeom>
          <a:noFill/>
          <a:ln w="0">
            <a:noFill/>
          </a:ln>
        </p:spPr>
        <p:style>
          <a:lnRef idx="0"/>
          <a:fillRef idx="0"/>
          <a:effectRef idx="0"/>
          <a:fontRef idx="minor"/>
        </p:style>
        <p:txBody>
          <a:bodyPr lIns="68400" rIns="68400" tIns="34200" bIns="34200" anchor="t">
            <a:noAutofit/>
          </a:bodyPr>
          <a:p>
            <a:pPr>
              <a:lnSpc>
                <a:spcPct val="100000"/>
              </a:lnSpc>
              <a:tabLst>
                <a:tab algn="l" pos="0"/>
              </a:tabLst>
            </a:pPr>
            <a:r>
              <a:rPr b="0" lang="en-US" sz="1200" spc="-1" strike="noStrike">
                <a:solidFill>
                  <a:srgbClr val="3f3f3f"/>
                </a:solidFill>
                <a:latin typeface="Helvetica Neue Light"/>
                <a:ea typeface="Helvetica Neue Light"/>
              </a:rPr>
              <a:t>150 engagements speaking</a:t>
            </a:r>
            <a:endParaRPr b="0" lang="en-US" sz="1200" spc="-1" strike="noStrike">
              <a:latin typeface="Arial"/>
            </a:endParaRPr>
          </a:p>
          <a:p>
            <a:pPr>
              <a:lnSpc>
                <a:spcPct val="100000"/>
              </a:lnSpc>
              <a:tabLst>
                <a:tab algn="l" pos="0"/>
              </a:tabLst>
            </a:pPr>
            <a:r>
              <a:rPr b="0" lang="en-US" sz="1200" spc="-1" strike="noStrike">
                <a:solidFill>
                  <a:srgbClr val="3f3f3f"/>
                </a:solidFill>
                <a:latin typeface="Helvetica Neue Light"/>
                <a:ea typeface="Helvetica Neue Light"/>
              </a:rPr>
              <a:t>at industry conferences </a:t>
            </a:r>
            <a:endParaRPr b="0" lang="en-US" sz="1200" spc="-1" strike="noStrike">
              <a:latin typeface="Arial"/>
            </a:endParaRPr>
          </a:p>
        </p:txBody>
      </p:sp>
      <p:sp>
        <p:nvSpPr>
          <p:cNvPr id="334" name="Google Shape;104;p19"/>
          <p:cNvSpPr/>
          <p:nvPr/>
        </p:nvSpPr>
        <p:spPr>
          <a:xfrm>
            <a:off x="6531840" y="2214360"/>
            <a:ext cx="1953000" cy="437400"/>
          </a:xfrm>
          <a:prstGeom prst="rect">
            <a:avLst/>
          </a:prstGeom>
          <a:noFill/>
          <a:ln w="0">
            <a:noFill/>
          </a:ln>
        </p:spPr>
        <p:style>
          <a:lnRef idx="0"/>
          <a:fillRef idx="0"/>
          <a:effectRef idx="0"/>
          <a:fontRef idx="minor"/>
        </p:style>
        <p:txBody>
          <a:bodyPr lIns="68400" rIns="68400" tIns="34200" bIns="34200" anchor="t">
            <a:noAutofit/>
          </a:bodyPr>
          <a:p>
            <a:pPr>
              <a:lnSpc>
                <a:spcPct val="100000"/>
              </a:lnSpc>
              <a:tabLst>
                <a:tab algn="l" pos="0"/>
              </a:tabLst>
            </a:pPr>
            <a:r>
              <a:rPr b="0" lang="en-US" sz="1200" spc="-1" strike="noStrike">
                <a:solidFill>
                  <a:srgbClr val="3f3f3f"/>
                </a:solidFill>
                <a:latin typeface="Helvetica Neue Light"/>
                <a:ea typeface="Helvetica Neue Light"/>
              </a:rPr>
              <a:t>Over 17 years of industry</a:t>
            </a:r>
            <a:endParaRPr b="0" lang="en-US" sz="1200" spc="-1" strike="noStrike">
              <a:latin typeface="Arial"/>
            </a:endParaRPr>
          </a:p>
          <a:p>
            <a:pPr>
              <a:lnSpc>
                <a:spcPct val="100000"/>
              </a:lnSpc>
              <a:tabLst>
                <a:tab algn="l" pos="0"/>
              </a:tabLst>
            </a:pPr>
            <a:r>
              <a:rPr b="0" lang="en-US" sz="1200" spc="-1" strike="noStrike">
                <a:solidFill>
                  <a:srgbClr val="3f3f3f"/>
                </a:solidFill>
                <a:latin typeface="Helvetica Neue Light"/>
                <a:ea typeface="Helvetica Neue Light"/>
              </a:rPr>
              <a:t>experience per instructor</a:t>
            </a:r>
            <a:endParaRPr b="0" lang="en-US" sz="1200" spc="-1" strike="noStrike">
              <a:latin typeface="Arial"/>
            </a:endParaRPr>
          </a:p>
        </p:txBody>
      </p:sp>
      <p:sp>
        <p:nvSpPr>
          <p:cNvPr id="335" name="Google Shape;105;p19"/>
          <p:cNvSpPr/>
          <p:nvPr/>
        </p:nvSpPr>
        <p:spPr>
          <a:xfrm>
            <a:off x="6140160" y="2982960"/>
            <a:ext cx="2046600" cy="437400"/>
          </a:xfrm>
          <a:prstGeom prst="rect">
            <a:avLst/>
          </a:prstGeom>
          <a:noFill/>
          <a:ln w="0">
            <a:noFill/>
          </a:ln>
        </p:spPr>
        <p:style>
          <a:lnRef idx="0"/>
          <a:fillRef idx="0"/>
          <a:effectRef idx="0"/>
          <a:fontRef idx="minor"/>
        </p:style>
        <p:txBody>
          <a:bodyPr lIns="68400" rIns="68400" tIns="34200" bIns="34200" anchor="t">
            <a:noAutofit/>
          </a:bodyPr>
          <a:p>
            <a:pPr>
              <a:lnSpc>
                <a:spcPct val="100000"/>
              </a:lnSpc>
              <a:tabLst>
                <a:tab algn="l" pos="0"/>
              </a:tabLst>
            </a:pPr>
            <a:r>
              <a:rPr b="0" lang="en-US" sz="1200" spc="-1" strike="noStrike">
                <a:solidFill>
                  <a:srgbClr val="3f3f3f"/>
                </a:solidFill>
                <a:latin typeface="Helvetica Neue Light"/>
                <a:ea typeface="Helvetica Neue Light"/>
              </a:rPr>
              <a:t>125 certifications in leading</a:t>
            </a:r>
            <a:endParaRPr b="0" lang="en-US" sz="1200" spc="-1" strike="noStrike">
              <a:latin typeface="Arial"/>
            </a:endParaRPr>
          </a:p>
          <a:p>
            <a:pPr>
              <a:lnSpc>
                <a:spcPct val="100000"/>
              </a:lnSpc>
              <a:tabLst>
                <a:tab algn="l" pos="0"/>
              </a:tabLst>
            </a:pPr>
            <a:r>
              <a:rPr b="0" lang="en-US" sz="1200" spc="-1" strike="noStrike">
                <a:solidFill>
                  <a:srgbClr val="3f3f3f"/>
                </a:solidFill>
                <a:latin typeface="Helvetica Neue Light"/>
                <a:ea typeface="Helvetica Neue Light"/>
              </a:rPr>
              <a:t>technologies </a:t>
            </a:r>
            <a:endParaRPr b="0" lang="en-US" sz="1200" spc="-1" strike="noStrike">
              <a:latin typeface="Arial"/>
            </a:endParaRPr>
          </a:p>
        </p:txBody>
      </p:sp>
      <p:sp>
        <p:nvSpPr>
          <p:cNvPr id="336" name="Google Shape;106;p19"/>
          <p:cNvSpPr/>
          <p:nvPr/>
        </p:nvSpPr>
        <p:spPr>
          <a:xfrm>
            <a:off x="4806360" y="3998880"/>
            <a:ext cx="1999800" cy="253080"/>
          </a:xfrm>
          <a:prstGeom prst="rect">
            <a:avLst/>
          </a:prstGeom>
          <a:noFill/>
          <a:ln w="0">
            <a:noFill/>
          </a:ln>
        </p:spPr>
        <p:style>
          <a:lnRef idx="0"/>
          <a:fillRef idx="0"/>
          <a:effectRef idx="0"/>
          <a:fontRef idx="minor"/>
        </p:style>
        <p:txBody>
          <a:bodyPr lIns="68400" rIns="68400" tIns="34200" bIns="34200" anchor="t">
            <a:noAutofit/>
          </a:bodyPr>
          <a:p>
            <a:pPr>
              <a:lnSpc>
                <a:spcPct val="100000"/>
              </a:lnSpc>
              <a:tabLst>
                <a:tab algn="l" pos="0"/>
              </a:tabLst>
            </a:pPr>
            <a:r>
              <a:rPr b="0" lang="en-US" sz="1200" spc="-1" strike="noStrike">
                <a:solidFill>
                  <a:srgbClr val="3f3f3f"/>
                </a:solidFill>
                <a:latin typeface="Helvetica Neue Light"/>
                <a:ea typeface="Helvetica Neue Light"/>
              </a:rPr>
              <a:t>95% instructor satisfaction </a:t>
            </a:r>
            <a:endParaRPr b="0" lang="en-US" sz="1200" spc="-1" strike="noStrike">
              <a:latin typeface="Arial"/>
            </a:endParaRPr>
          </a:p>
        </p:txBody>
      </p:sp>
    </p:spTree>
  </p:cSld>
  <mc:AlternateContent>
    <mc:Choice Requires="p14">
      <p:transition spd="slow" p14:dur="2000"/>
    </mc:Choice>
    <mc:Fallback>
      <p:transition spd="slow"/>
    </mc:Fallback>
  </mc:AlternateContent>
</p:sld>
</file>

<file path=ppt/slides/slide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1" name="PlaceHolder 1"/>
          <p:cNvSpPr>
            <a:spLocks noGrp="1"/>
          </p:cNvSpPr>
          <p:nvPr>
            <p:ph type="title"/>
          </p:nvPr>
        </p:nvSpPr>
        <p:spPr>
          <a:xfrm>
            <a:off x="720000" y="220320"/>
            <a:ext cx="8422920" cy="680040"/>
          </a:xfrm>
          <a:prstGeom prst="rect">
            <a:avLst/>
          </a:prstGeom>
          <a:noFill/>
          <a:ln w="0">
            <a:noFill/>
          </a:ln>
        </p:spPr>
        <p:txBody>
          <a:bodyPr lIns="68400" rIns="68400" tIns="34200" bIns="34200" anchor="ctr">
            <a:noAutofit/>
          </a:bodyPr>
          <a:p>
            <a:pPr>
              <a:lnSpc>
                <a:spcPct val="90000"/>
              </a:lnSpc>
              <a:tabLst>
                <a:tab algn="l" pos="0"/>
              </a:tabLst>
            </a:pPr>
            <a:r>
              <a:rPr b="1" lang="en-US" sz="2400" spc="-1" strike="noStrike">
                <a:solidFill>
                  <a:srgbClr val="233445"/>
                </a:solidFill>
                <a:latin typeface="Helvetica Neue"/>
                <a:ea typeface="Helvetica Neue"/>
              </a:rPr>
              <a:t>Configuring the Provider</a:t>
            </a:r>
            <a:endParaRPr b="0" lang="en-US" sz="2400" spc="-1" strike="noStrike">
              <a:latin typeface="Arial"/>
            </a:endParaRPr>
          </a:p>
        </p:txBody>
      </p:sp>
      <p:sp>
        <p:nvSpPr>
          <p:cNvPr id="502" name="PlaceHolder 2"/>
          <p:cNvSpPr>
            <a:spLocks noGrp="1"/>
          </p:cNvSpPr>
          <p:nvPr>
            <p:ph type="sldNum"/>
          </p:nvPr>
        </p:nvSpPr>
        <p:spPr>
          <a:xfrm>
            <a:off x="8510760" y="4880160"/>
            <a:ext cx="624600" cy="222840"/>
          </a:xfrm>
          <a:prstGeom prst="rect">
            <a:avLst/>
          </a:prstGeom>
          <a:noFill/>
          <a:ln w="0">
            <a:noFill/>
          </a:ln>
        </p:spPr>
        <p:txBody>
          <a:bodyPr lIns="68400" rIns="68400" tIns="34200" bIns="34200" anchor="ctr">
            <a:noAutofit/>
          </a:bodyPr>
          <a:p>
            <a:pPr algn="ctr">
              <a:lnSpc>
                <a:spcPct val="100000"/>
              </a:lnSpc>
              <a:tabLst>
                <a:tab algn="l" pos="0"/>
              </a:tabLst>
            </a:pPr>
            <a:fld id="{590BA1CB-E9C6-4079-B00E-0485B055AA65}" type="slidenum">
              <a:rPr b="0" lang="en-US" sz="1200" spc="-1" strike="noStrike">
                <a:solidFill>
                  <a:srgbClr val="ffffff"/>
                </a:solidFill>
                <a:latin typeface="Helvetica Neue Light"/>
                <a:ea typeface="Helvetica Neue Light"/>
              </a:rPr>
              <a:t>&lt;number&gt;</a:t>
            </a:fld>
            <a:endParaRPr b="0" lang="en-US" sz="1200" spc="-1" strike="noStrike">
              <a:latin typeface="Times New Roman"/>
            </a:endParaRPr>
          </a:p>
        </p:txBody>
      </p:sp>
      <p:sp>
        <p:nvSpPr>
          <p:cNvPr id="503" name="PlaceHolder 3"/>
          <p:cNvSpPr>
            <a:spLocks noGrp="1"/>
          </p:cNvSpPr>
          <p:nvPr>
            <p:ph/>
          </p:nvPr>
        </p:nvSpPr>
        <p:spPr>
          <a:xfrm>
            <a:off x="0" y="924120"/>
            <a:ext cx="9142920" cy="3978000"/>
          </a:xfrm>
          <a:prstGeom prst="rect">
            <a:avLst/>
          </a:prstGeom>
          <a:solidFill>
            <a:srgbClr val="000000"/>
          </a:solidFill>
          <a:ln w="0">
            <a:noFill/>
          </a:ln>
        </p:spPr>
        <p:txBody>
          <a:bodyPr lIns="343080" rIns="343080" tIns="308520" bIns="308520" anchor="t">
            <a:noAutofit/>
          </a:bodyPr>
          <a:p>
            <a:pPr>
              <a:lnSpc>
                <a:spcPct val="90000"/>
              </a:lnSpc>
              <a:tabLst>
                <a:tab algn="l" pos="0"/>
              </a:tabLst>
            </a:pPr>
            <a:endParaRPr b="0" lang="en-US" sz="3200" spc="-1" strike="noStrike">
              <a:latin typeface="Arial"/>
            </a:endParaRPr>
          </a:p>
          <a:p>
            <a:pPr>
              <a:lnSpc>
                <a:spcPct val="90000"/>
              </a:lnSpc>
              <a:tabLst>
                <a:tab algn="l" pos="0"/>
              </a:tabLst>
            </a:pPr>
            <a:endParaRPr b="0" lang="en-US" sz="3200" spc="-1" strike="noStrike">
              <a:latin typeface="Arial"/>
            </a:endParaRPr>
          </a:p>
          <a:p>
            <a:pPr>
              <a:lnSpc>
                <a:spcPct val="90000"/>
              </a:lnSpc>
              <a:tabLst>
                <a:tab algn="l" pos="0"/>
              </a:tabLst>
            </a:pPr>
            <a:r>
              <a:rPr b="1" lang="en-US" sz="2700" spc="-1" strike="noStrike">
                <a:solidFill>
                  <a:srgbClr val="ff9900"/>
                </a:solidFill>
                <a:latin typeface="Courier New"/>
                <a:ea typeface="Courier New"/>
              </a:rPr>
              <a:t>provider</a:t>
            </a:r>
            <a:r>
              <a:rPr b="1" lang="en-US" sz="2700" spc="-1" strike="noStrike">
                <a:solidFill>
                  <a:srgbClr val="ffffff"/>
                </a:solidFill>
                <a:latin typeface="Courier New"/>
                <a:ea typeface="Courier New"/>
              </a:rPr>
              <a:t> </a:t>
            </a:r>
            <a:r>
              <a:rPr b="1" lang="en-US" sz="2700" spc="-1" strike="noStrike">
                <a:solidFill>
                  <a:srgbClr val="6fa8dc"/>
                </a:solidFill>
                <a:latin typeface="Courier New"/>
                <a:ea typeface="Courier New"/>
              </a:rPr>
              <a:t>“aws”</a:t>
            </a:r>
            <a:r>
              <a:rPr b="1" lang="en-US" sz="2700" spc="-1" strike="noStrike">
                <a:solidFill>
                  <a:srgbClr val="ffffff"/>
                </a:solidFill>
                <a:latin typeface="Courier New"/>
                <a:ea typeface="Courier New"/>
              </a:rPr>
              <a:t> </a:t>
            </a:r>
            <a:r>
              <a:rPr b="1" lang="en-US" sz="2700" spc="-1" strike="noStrike">
                <a:solidFill>
                  <a:srgbClr val="c9daf8"/>
                </a:solidFill>
                <a:latin typeface="Courier New"/>
                <a:ea typeface="Courier New"/>
              </a:rPr>
              <a:t>{</a:t>
            </a:r>
            <a:endParaRPr b="0" lang="en-US" sz="2700" spc="-1" strike="noStrike">
              <a:latin typeface="Arial"/>
            </a:endParaRPr>
          </a:p>
          <a:p>
            <a:pPr>
              <a:lnSpc>
                <a:spcPct val="90000"/>
              </a:lnSpc>
              <a:tabLst>
                <a:tab algn="l" pos="0"/>
              </a:tabLst>
            </a:pPr>
            <a:r>
              <a:rPr b="1" lang="en-US" sz="2700" spc="-1" strike="noStrike">
                <a:solidFill>
                  <a:srgbClr val="c9daf8"/>
                </a:solidFill>
                <a:latin typeface="Courier New"/>
                <a:ea typeface="Courier New"/>
              </a:rPr>
              <a:t>  </a:t>
            </a:r>
            <a:r>
              <a:rPr b="1" lang="en-US" sz="2700" spc="-1" strike="noStrike">
                <a:solidFill>
                  <a:srgbClr val="8e7cc3"/>
                </a:solidFill>
                <a:latin typeface="Courier New"/>
                <a:ea typeface="Courier New"/>
              </a:rPr>
              <a:t>region</a:t>
            </a:r>
            <a:r>
              <a:rPr b="1" lang="en-US" sz="2700" spc="-1" strike="noStrike">
                <a:solidFill>
                  <a:srgbClr val="c9daf8"/>
                </a:solidFill>
                <a:latin typeface="Courier New"/>
                <a:ea typeface="Courier New"/>
              </a:rPr>
              <a:t>     = </a:t>
            </a:r>
            <a:r>
              <a:rPr b="1" lang="en-US" sz="2700" spc="-1" strike="noStrike">
                <a:solidFill>
                  <a:srgbClr val="6aa84f"/>
                </a:solidFill>
                <a:latin typeface="Courier New"/>
                <a:ea typeface="Courier New"/>
              </a:rPr>
              <a:t>“us-east-1”</a:t>
            </a:r>
            <a:endParaRPr b="0" lang="en-US" sz="2700" spc="-1" strike="noStrike">
              <a:latin typeface="Arial"/>
            </a:endParaRPr>
          </a:p>
          <a:p>
            <a:pPr>
              <a:lnSpc>
                <a:spcPct val="90000"/>
              </a:lnSpc>
              <a:tabLst>
                <a:tab algn="l" pos="0"/>
              </a:tabLst>
            </a:pPr>
            <a:r>
              <a:rPr b="1" lang="en-US" sz="2700" spc="-1" strike="noStrike">
                <a:solidFill>
                  <a:srgbClr val="c9daf8"/>
                </a:solidFill>
                <a:latin typeface="Courier New"/>
                <a:ea typeface="Courier New"/>
              </a:rPr>
              <a:t>  </a:t>
            </a:r>
            <a:r>
              <a:rPr b="1" lang="en-US" sz="2700" spc="-1" strike="noStrike">
                <a:solidFill>
                  <a:srgbClr val="8e7cc3"/>
                </a:solidFill>
                <a:latin typeface="Courier New"/>
                <a:ea typeface="Courier New"/>
              </a:rPr>
              <a:t>access_key</a:t>
            </a:r>
            <a:r>
              <a:rPr b="1" lang="en-US" sz="2700" spc="-1" strike="noStrike">
                <a:solidFill>
                  <a:srgbClr val="c9daf8"/>
                </a:solidFill>
                <a:latin typeface="Courier New"/>
                <a:ea typeface="Courier New"/>
              </a:rPr>
              <a:t> = </a:t>
            </a:r>
            <a:r>
              <a:rPr b="1" lang="en-US" sz="2700" spc="-1" strike="noStrike">
                <a:solidFill>
                  <a:srgbClr val="6aa84f"/>
                </a:solidFill>
                <a:latin typeface="Courier New"/>
                <a:ea typeface="Courier New"/>
              </a:rPr>
              <a:t>“[your access key]”</a:t>
            </a:r>
            <a:endParaRPr b="0" lang="en-US" sz="2700" spc="-1" strike="noStrike">
              <a:latin typeface="Arial"/>
            </a:endParaRPr>
          </a:p>
          <a:p>
            <a:pPr>
              <a:lnSpc>
                <a:spcPct val="90000"/>
              </a:lnSpc>
              <a:tabLst>
                <a:tab algn="l" pos="0"/>
              </a:tabLst>
            </a:pPr>
            <a:r>
              <a:rPr b="1" lang="en-US" sz="2700" spc="-1" strike="noStrike">
                <a:solidFill>
                  <a:srgbClr val="c9daf8"/>
                </a:solidFill>
                <a:latin typeface="Courier New"/>
                <a:ea typeface="Courier New"/>
              </a:rPr>
              <a:t>  </a:t>
            </a:r>
            <a:r>
              <a:rPr b="1" lang="en-US" sz="2700" spc="-1" strike="noStrike">
                <a:solidFill>
                  <a:srgbClr val="8e7cc3"/>
                </a:solidFill>
                <a:latin typeface="Courier New"/>
                <a:ea typeface="Courier New"/>
              </a:rPr>
              <a:t>secret_key</a:t>
            </a:r>
            <a:r>
              <a:rPr b="1" lang="en-US" sz="2700" spc="-1" strike="noStrike">
                <a:solidFill>
                  <a:srgbClr val="c9daf8"/>
                </a:solidFill>
                <a:latin typeface="Courier New"/>
                <a:ea typeface="Courier New"/>
              </a:rPr>
              <a:t> = </a:t>
            </a:r>
            <a:r>
              <a:rPr b="1" lang="en-US" sz="2700" spc="-1" strike="noStrike">
                <a:solidFill>
                  <a:srgbClr val="6aa84f"/>
                </a:solidFill>
                <a:latin typeface="Courier New"/>
                <a:ea typeface="Courier New"/>
              </a:rPr>
              <a:t>“[your secret access key]”</a:t>
            </a:r>
            <a:endParaRPr b="0" lang="en-US" sz="2700" spc="-1" strike="noStrike">
              <a:latin typeface="Arial"/>
            </a:endParaRPr>
          </a:p>
          <a:p>
            <a:pPr>
              <a:lnSpc>
                <a:spcPct val="90000"/>
              </a:lnSpc>
              <a:tabLst>
                <a:tab algn="l" pos="0"/>
              </a:tabLst>
            </a:pPr>
            <a:r>
              <a:rPr b="1" lang="en-US" sz="2700" spc="-1" strike="noStrike">
                <a:solidFill>
                  <a:srgbClr val="c9daf8"/>
                </a:solidFill>
                <a:latin typeface="Courier New"/>
                <a:ea typeface="Courier New"/>
              </a:rPr>
              <a:t>}</a:t>
            </a:r>
            <a:endParaRPr b="0" lang="en-US" sz="2700" spc="-1" strike="noStrike">
              <a:latin typeface="Arial"/>
            </a:endParaRPr>
          </a:p>
        </p:txBody>
      </p:sp>
    </p:spTree>
  </p:cSld>
  <mc:AlternateContent>
    <mc:Choice Requires="p14">
      <p:transition spd="slow" p14:dur="2000"/>
    </mc:Choice>
    <mc:Fallback>
      <p:transition spd="slow"/>
    </mc:Fallback>
  </mc:AlternateContent>
</p:sld>
</file>

<file path=ppt/slides/slide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4" name="PlaceHolder 1"/>
          <p:cNvSpPr>
            <a:spLocks noGrp="1"/>
          </p:cNvSpPr>
          <p:nvPr>
            <p:ph type="title"/>
          </p:nvPr>
        </p:nvSpPr>
        <p:spPr>
          <a:xfrm>
            <a:off x="720000" y="220320"/>
            <a:ext cx="8422920" cy="680040"/>
          </a:xfrm>
          <a:prstGeom prst="rect">
            <a:avLst/>
          </a:prstGeom>
          <a:noFill/>
          <a:ln w="0">
            <a:noFill/>
          </a:ln>
        </p:spPr>
        <p:txBody>
          <a:bodyPr lIns="68400" rIns="68400" tIns="34200" bIns="34200" anchor="ctr">
            <a:noAutofit/>
          </a:bodyPr>
          <a:p>
            <a:pPr>
              <a:lnSpc>
                <a:spcPct val="90000"/>
              </a:lnSpc>
              <a:tabLst>
                <a:tab algn="l" pos="0"/>
              </a:tabLst>
            </a:pPr>
            <a:r>
              <a:rPr b="1" lang="en-US" sz="2400" spc="-1" strike="noStrike">
                <a:solidFill>
                  <a:srgbClr val="233445"/>
                </a:solidFill>
                <a:latin typeface="Helvetica Neue"/>
                <a:ea typeface="Helvetica Neue"/>
              </a:rPr>
              <a:t>Exercise 5: Interacting with Providers</a:t>
            </a:r>
            <a:endParaRPr b="0" lang="en-US" sz="2400" spc="-1" strike="noStrike">
              <a:latin typeface="Arial"/>
            </a:endParaRPr>
          </a:p>
        </p:txBody>
      </p:sp>
      <p:sp>
        <p:nvSpPr>
          <p:cNvPr id="505" name="PlaceHolder 2"/>
          <p:cNvSpPr>
            <a:spLocks noGrp="1"/>
          </p:cNvSpPr>
          <p:nvPr>
            <p:ph/>
          </p:nvPr>
        </p:nvSpPr>
        <p:spPr>
          <a:xfrm>
            <a:off x="626760" y="1111320"/>
            <a:ext cx="7882920" cy="3508920"/>
          </a:xfrm>
          <a:prstGeom prst="rect">
            <a:avLst/>
          </a:prstGeom>
          <a:noFill/>
          <a:ln w="0">
            <a:noFill/>
          </a:ln>
        </p:spPr>
        <p:txBody>
          <a:bodyPr lIns="0" rIns="68400" tIns="35280" bIns="34200" anchor="t">
            <a:noAutofit/>
          </a:bodyPr>
          <a:p>
            <a:pPr marL="343080">
              <a:lnSpc>
                <a:spcPct val="90000"/>
              </a:lnSpc>
              <a:tabLst>
                <a:tab algn="l" pos="0"/>
              </a:tabLst>
            </a:pPr>
            <a:endParaRPr b="0" lang="en-US" sz="3200" spc="-1" strike="noStrike">
              <a:latin typeface="Arial"/>
            </a:endParaRPr>
          </a:p>
          <a:p>
            <a:pPr marL="343080">
              <a:lnSpc>
                <a:spcPct val="90000"/>
              </a:lnSpc>
              <a:tabLst>
                <a:tab algn="l" pos="0"/>
              </a:tabLst>
            </a:pPr>
            <a:endParaRPr b="0" lang="en-US" sz="3200" spc="-1" strike="noStrike">
              <a:latin typeface="Arial"/>
            </a:endParaRPr>
          </a:p>
          <a:p>
            <a:pPr marL="343080" algn="ctr">
              <a:lnSpc>
                <a:spcPct val="90000"/>
              </a:lnSpc>
              <a:tabLst>
                <a:tab algn="l" pos="0"/>
              </a:tabLst>
            </a:pPr>
            <a:r>
              <a:rPr b="0" lang="en-US" sz="4500" spc="-1" strike="noStrike" u="sng">
                <a:solidFill>
                  <a:srgbClr val="0000ff"/>
                </a:solidFill>
                <a:uFillTx/>
                <a:latin typeface="Helvetica Neue Light"/>
                <a:ea typeface="Helvetica Neue Light"/>
                <a:hlinkClick r:id="rId1"/>
              </a:rPr>
              <a:t>Exercise 5</a:t>
            </a:r>
            <a:endParaRPr b="0" lang="en-US" sz="4500" spc="-1" strike="noStrike">
              <a:latin typeface="Arial"/>
            </a:endParaRPr>
          </a:p>
          <a:p>
            <a:pPr marL="343080">
              <a:lnSpc>
                <a:spcPct val="90000"/>
              </a:lnSpc>
              <a:tabLst>
                <a:tab algn="l" pos="0"/>
              </a:tabLst>
            </a:pPr>
            <a:endParaRPr b="0" lang="en-US" sz="4500" spc="-1" strike="noStrike">
              <a:latin typeface="Arial"/>
            </a:endParaRPr>
          </a:p>
        </p:txBody>
      </p:sp>
      <p:sp>
        <p:nvSpPr>
          <p:cNvPr id="506" name="PlaceHolder 3"/>
          <p:cNvSpPr>
            <a:spLocks noGrp="1"/>
          </p:cNvSpPr>
          <p:nvPr>
            <p:ph type="sldNum"/>
          </p:nvPr>
        </p:nvSpPr>
        <p:spPr>
          <a:xfrm>
            <a:off x="8510760" y="4880160"/>
            <a:ext cx="624600" cy="222840"/>
          </a:xfrm>
          <a:prstGeom prst="rect">
            <a:avLst/>
          </a:prstGeom>
          <a:noFill/>
          <a:ln w="0">
            <a:noFill/>
          </a:ln>
        </p:spPr>
        <p:txBody>
          <a:bodyPr lIns="68400" rIns="68400" tIns="34200" bIns="34200" anchor="ctr">
            <a:noAutofit/>
          </a:bodyPr>
          <a:p>
            <a:pPr algn="ctr">
              <a:lnSpc>
                <a:spcPct val="100000"/>
              </a:lnSpc>
              <a:tabLst>
                <a:tab algn="l" pos="0"/>
              </a:tabLst>
            </a:pPr>
            <a:fld id="{16DE4FB8-95FE-46AA-B215-ADA701270878}" type="slidenum">
              <a:rPr b="0" lang="en-US" sz="1200" spc="-1" strike="noStrike">
                <a:solidFill>
                  <a:srgbClr val="ffffff"/>
                </a:solidFill>
                <a:latin typeface="Helvetica Neue Light"/>
                <a:ea typeface="Helvetica Neue Light"/>
              </a:rPr>
              <a:t>&lt;number&gt;</a:t>
            </a:fld>
            <a:endParaRPr b="0" lang="en-US" sz="1200" spc="-1" strike="noStrike">
              <a:latin typeface="Times New Roman"/>
            </a:endParaRPr>
          </a:p>
        </p:txBody>
      </p:sp>
    </p:spTree>
  </p:cSld>
  <mc:AlternateContent>
    <mc:Choice Requires="p14">
      <p:transition spd="slow" p14:dur="2000"/>
    </mc:Choice>
    <mc:Fallback>
      <p:transition spd="slow"/>
    </mc:Fallback>
  </mc:AlternateContent>
</p:sld>
</file>

<file path=ppt/slides/slide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7" name="PlaceHolder 1"/>
          <p:cNvSpPr>
            <a:spLocks noGrp="1"/>
          </p:cNvSpPr>
          <p:nvPr>
            <p:ph type="title"/>
          </p:nvPr>
        </p:nvSpPr>
        <p:spPr>
          <a:xfrm>
            <a:off x="720000" y="220320"/>
            <a:ext cx="8422920" cy="680040"/>
          </a:xfrm>
          <a:prstGeom prst="rect">
            <a:avLst/>
          </a:prstGeom>
          <a:noFill/>
          <a:ln w="0">
            <a:noFill/>
          </a:ln>
        </p:spPr>
        <p:txBody>
          <a:bodyPr lIns="68400" rIns="68400" tIns="34200" bIns="34200" anchor="ctr">
            <a:noAutofit/>
          </a:bodyPr>
          <a:p>
            <a:pPr>
              <a:lnSpc>
                <a:spcPct val="90000"/>
              </a:lnSpc>
              <a:tabLst>
                <a:tab algn="l" pos="0"/>
              </a:tabLst>
            </a:pPr>
            <a:r>
              <a:rPr b="1" lang="en-US" sz="2400" spc="-1" strike="noStrike">
                <a:solidFill>
                  <a:srgbClr val="233445"/>
                </a:solidFill>
                <a:latin typeface="Helvetica Neue"/>
                <a:ea typeface="Helvetica Neue"/>
              </a:rPr>
              <a:t>Reuse Patterns in Terraform</a:t>
            </a:r>
            <a:endParaRPr b="0" lang="en-US" sz="2400" spc="-1" strike="noStrike">
              <a:latin typeface="Arial"/>
            </a:endParaRPr>
          </a:p>
        </p:txBody>
      </p:sp>
      <p:sp>
        <p:nvSpPr>
          <p:cNvPr id="508" name="PlaceHolder 2"/>
          <p:cNvSpPr>
            <a:spLocks noGrp="1"/>
          </p:cNvSpPr>
          <p:nvPr>
            <p:ph/>
          </p:nvPr>
        </p:nvSpPr>
        <p:spPr>
          <a:xfrm>
            <a:off x="626760" y="1628640"/>
            <a:ext cx="7882920" cy="2991600"/>
          </a:xfrm>
          <a:prstGeom prst="rect">
            <a:avLst/>
          </a:prstGeom>
          <a:noFill/>
          <a:ln w="0">
            <a:noFill/>
          </a:ln>
        </p:spPr>
        <p:txBody>
          <a:bodyPr lIns="67680" rIns="68400" tIns="35280" bIns="34200" anchor="t">
            <a:noAutofit/>
          </a:bodyPr>
          <a:p>
            <a:pPr marL="343080" indent="-291960">
              <a:lnSpc>
                <a:spcPct val="115000"/>
              </a:lnSpc>
              <a:buClr>
                <a:srgbClr val="000000"/>
              </a:buClr>
              <a:buFont typeface="Helvetica Neue Light"/>
              <a:buChar char="●"/>
            </a:pPr>
            <a:r>
              <a:rPr b="1" lang="en-US" sz="2000" spc="-1" strike="noStrike">
                <a:solidFill>
                  <a:srgbClr val="000000"/>
                </a:solidFill>
                <a:latin typeface="Helvetica Neue"/>
                <a:ea typeface="Helvetica Neue"/>
              </a:rPr>
              <a:t>Workspaces</a:t>
            </a:r>
            <a:r>
              <a:rPr b="0" lang="en-US" sz="2000" spc="-1" strike="noStrike">
                <a:solidFill>
                  <a:srgbClr val="000000"/>
                </a:solidFill>
                <a:latin typeface="Helvetica Neue Light"/>
                <a:ea typeface="Helvetica Neue Light"/>
              </a:rPr>
              <a:t>: Separate state files for the same HCL</a:t>
            </a:r>
            <a:endParaRPr b="0" lang="en-US" sz="2000" spc="-1" strike="noStrike">
              <a:latin typeface="Arial"/>
            </a:endParaRPr>
          </a:p>
          <a:p>
            <a:pPr>
              <a:lnSpc>
                <a:spcPct val="115000"/>
              </a:lnSpc>
              <a:tabLst>
                <a:tab algn="l" pos="0"/>
              </a:tabLst>
            </a:pPr>
            <a:endParaRPr b="0" lang="en-US" sz="2000" spc="-1" strike="noStrike">
              <a:latin typeface="Arial"/>
            </a:endParaRPr>
          </a:p>
          <a:p>
            <a:pPr marL="343080" indent="-291960">
              <a:lnSpc>
                <a:spcPct val="115000"/>
              </a:lnSpc>
              <a:buClr>
                <a:srgbClr val="000000"/>
              </a:buClr>
              <a:buFont typeface="Helvetica Neue Light"/>
              <a:buChar char="●"/>
              <a:tabLst>
                <a:tab algn="l" pos="0"/>
              </a:tabLst>
            </a:pPr>
            <a:r>
              <a:rPr b="1" lang="en-US" sz="2000" spc="-1" strike="noStrike">
                <a:solidFill>
                  <a:srgbClr val="000000"/>
                </a:solidFill>
                <a:latin typeface="Helvetica Neue"/>
                <a:ea typeface="Helvetica Neue"/>
              </a:rPr>
              <a:t>Outputs</a:t>
            </a:r>
            <a:r>
              <a:rPr b="0" lang="en-US" sz="2000" spc="-1" strike="noStrike">
                <a:solidFill>
                  <a:srgbClr val="000000"/>
                </a:solidFill>
                <a:latin typeface="Helvetica Neue Light"/>
                <a:ea typeface="Helvetica Neue Light"/>
              </a:rPr>
              <a:t>: Automated use of terraform-managed resources</a:t>
            </a:r>
            <a:endParaRPr b="0" lang="en-US" sz="2000" spc="-1" strike="noStrike">
              <a:latin typeface="Arial"/>
            </a:endParaRPr>
          </a:p>
          <a:p>
            <a:pPr>
              <a:lnSpc>
                <a:spcPct val="115000"/>
              </a:lnSpc>
              <a:tabLst>
                <a:tab algn="l" pos="0"/>
              </a:tabLst>
            </a:pPr>
            <a:endParaRPr b="0" lang="en-US" sz="2000" spc="-1" strike="noStrike">
              <a:latin typeface="Arial"/>
            </a:endParaRPr>
          </a:p>
          <a:p>
            <a:pPr marL="343080" indent="-291960">
              <a:lnSpc>
                <a:spcPct val="115000"/>
              </a:lnSpc>
              <a:buClr>
                <a:srgbClr val="000000"/>
              </a:buClr>
              <a:buFont typeface="Helvetica Neue Light"/>
              <a:buChar char="●"/>
              <a:tabLst>
                <a:tab algn="l" pos="0"/>
              </a:tabLst>
            </a:pPr>
            <a:r>
              <a:rPr b="1" lang="en-US" sz="2000" spc="-1" strike="noStrike">
                <a:solidFill>
                  <a:srgbClr val="000000"/>
                </a:solidFill>
                <a:latin typeface="Helvetica Neue"/>
                <a:ea typeface="Helvetica Neue"/>
              </a:rPr>
              <a:t>Modules</a:t>
            </a:r>
            <a:r>
              <a:rPr b="0" lang="en-US" sz="2000" spc="-1" strike="noStrike">
                <a:solidFill>
                  <a:srgbClr val="000000"/>
                </a:solidFill>
                <a:latin typeface="Helvetica Neue Light"/>
                <a:ea typeface="Helvetica Neue Light"/>
              </a:rPr>
              <a:t>: Packaged HCL for reuse</a:t>
            </a:r>
            <a:endParaRPr b="0" lang="en-US" sz="2000" spc="-1" strike="noStrike">
              <a:latin typeface="Arial"/>
            </a:endParaRPr>
          </a:p>
        </p:txBody>
      </p:sp>
      <p:sp>
        <p:nvSpPr>
          <p:cNvPr id="509" name="PlaceHolder 3"/>
          <p:cNvSpPr>
            <a:spLocks noGrp="1"/>
          </p:cNvSpPr>
          <p:nvPr>
            <p:ph type="sldNum"/>
          </p:nvPr>
        </p:nvSpPr>
        <p:spPr>
          <a:xfrm>
            <a:off x="8510760" y="4880160"/>
            <a:ext cx="624600" cy="222840"/>
          </a:xfrm>
          <a:prstGeom prst="rect">
            <a:avLst/>
          </a:prstGeom>
          <a:noFill/>
          <a:ln w="0">
            <a:noFill/>
          </a:ln>
        </p:spPr>
        <p:txBody>
          <a:bodyPr lIns="68400" rIns="68400" tIns="34200" bIns="34200" anchor="ctr">
            <a:noAutofit/>
          </a:bodyPr>
          <a:p>
            <a:pPr algn="ctr">
              <a:lnSpc>
                <a:spcPct val="100000"/>
              </a:lnSpc>
              <a:tabLst>
                <a:tab algn="l" pos="0"/>
              </a:tabLst>
            </a:pPr>
            <a:fld id="{E55F22E0-CF56-4BD6-BAE3-F19604FD134B}" type="slidenum">
              <a:rPr b="0" lang="en-US" sz="1200" spc="-1" strike="noStrike">
                <a:solidFill>
                  <a:srgbClr val="ffffff"/>
                </a:solidFill>
                <a:latin typeface="Helvetica Neue Light"/>
                <a:ea typeface="Helvetica Neue Light"/>
              </a:rPr>
              <a:t>&lt;number&gt;</a:t>
            </a:fld>
            <a:endParaRPr b="0" lang="en-US" sz="1200" spc="-1" strike="noStrike">
              <a:latin typeface="Times New Roman"/>
            </a:endParaRPr>
          </a:p>
        </p:txBody>
      </p:sp>
    </p:spTree>
  </p:cSld>
  <mc:AlternateContent>
    <mc:Choice Requires="p14">
      <p:transition spd="slow" p14:dur="2000"/>
    </mc:Choice>
    <mc:Fallback>
      <p:transition spd="slow"/>
    </mc:Fallback>
  </mc:AlternateContent>
  <p:timing>
    <p:tnLst>
      <p:par>
        <p:cTn id="639" dur="indefinite" restart="never" nodeType="tmRoot">
          <p:childTnLst>
            <p:seq>
              <p:cTn id="640" dur="indefinite" nodeType="mainSeq">
                <p:childTnLst>
                  <p:par>
                    <p:cTn id="641" fill="hold">
                      <p:stCondLst>
                        <p:cond delay="indefinite"/>
                      </p:stCondLst>
                      <p:childTnLst>
                        <p:par>
                          <p:cTn id="642" fill="hold">
                            <p:stCondLst>
                              <p:cond delay="0"/>
                            </p:stCondLst>
                            <p:childTnLst>
                              <p:par>
                                <p:cTn id="643" nodeType="clickEffect" fill="hold" presetClass="entr" presetID="1">
                                  <p:stCondLst>
                                    <p:cond delay="0"/>
                                  </p:stCondLst>
                                  <p:childTnLst>
                                    <p:set>
                                      <p:cBhvr>
                                        <p:cTn id="644" dur="1" fill="hold">
                                          <p:stCondLst>
                                            <p:cond delay="0"/>
                                          </p:stCondLst>
                                        </p:cTn>
                                        <p:tgtEl>
                                          <p:spTgt spid="508">
                                            <p:txEl>
                                              <p:pRg st="0" end="0"/>
                                            </p:txEl>
                                          </p:spTgt>
                                        </p:tgtEl>
                                        <p:attrNameLst>
                                          <p:attrName>style.visibility</p:attrName>
                                        </p:attrNameLst>
                                      </p:cBhvr>
                                      <p:to>
                                        <p:strVal val="visible"/>
                                      </p:to>
                                    </p:set>
                                  </p:childTnLst>
                                </p:cTn>
                              </p:par>
                            </p:childTnLst>
                          </p:cTn>
                        </p:par>
                      </p:childTnLst>
                    </p:cTn>
                  </p:par>
                  <p:par>
                    <p:cTn id="645" fill="hold">
                      <p:stCondLst>
                        <p:cond delay="indefinite"/>
                      </p:stCondLst>
                      <p:childTnLst>
                        <p:par>
                          <p:cTn id="646" fill="hold">
                            <p:stCondLst>
                              <p:cond delay="0"/>
                            </p:stCondLst>
                            <p:childTnLst>
                              <p:par>
                                <p:cTn id="647" nodeType="clickEffect" fill="hold" presetClass="entr" presetID="1">
                                  <p:stCondLst>
                                    <p:cond delay="0"/>
                                  </p:stCondLst>
                                  <p:childTnLst>
                                    <p:set>
                                      <p:cBhvr>
                                        <p:cTn id="648" dur="1" fill="hold">
                                          <p:stCondLst>
                                            <p:cond delay="0"/>
                                          </p:stCondLst>
                                        </p:cTn>
                                        <p:tgtEl>
                                          <p:spTgt spid="508">
                                            <p:txEl>
                                              <p:pRg st="2" end="2"/>
                                            </p:txEl>
                                          </p:spTgt>
                                        </p:tgtEl>
                                        <p:attrNameLst>
                                          <p:attrName>style.visibility</p:attrName>
                                        </p:attrNameLst>
                                      </p:cBhvr>
                                      <p:to>
                                        <p:strVal val="visible"/>
                                      </p:to>
                                    </p:set>
                                  </p:childTnLst>
                                </p:cTn>
                              </p:par>
                            </p:childTnLst>
                          </p:cTn>
                        </p:par>
                      </p:childTnLst>
                    </p:cTn>
                  </p:par>
                  <p:par>
                    <p:cTn id="649" fill="hold">
                      <p:stCondLst>
                        <p:cond delay="indefinite"/>
                      </p:stCondLst>
                      <p:childTnLst>
                        <p:par>
                          <p:cTn id="650" fill="hold">
                            <p:stCondLst>
                              <p:cond delay="0"/>
                            </p:stCondLst>
                            <p:childTnLst>
                              <p:par>
                                <p:cTn id="651" nodeType="clickEffect" fill="hold" presetClass="entr" presetID="1">
                                  <p:stCondLst>
                                    <p:cond delay="0"/>
                                  </p:stCondLst>
                                  <p:childTnLst>
                                    <p:set>
                                      <p:cBhvr>
                                        <p:cTn id="652" dur="1" fill="hold">
                                          <p:stCondLst>
                                            <p:cond delay="0"/>
                                          </p:stCondLst>
                                        </p:cTn>
                                        <p:tgtEl>
                                          <p:spTgt spid="508">
                                            <p:txEl>
                                              <p:pRg st="4" end="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0" name="PlaceHolder 1"/>
          <p:cNvSpPr>
            <a:spLocks noGrp="1"/>
          </p:cNvSpPr>
          <p:nvPr>
            <p:ph type="title"/>
          </p:nvPr>
        </p:nvSpPr>
        <p:spPr>
          <a:xfrm>
            <a:off x="720000" y="220320"/>
            <a:ext cx="8422920" cy="680040"/>
          </a:xfrm>
          <a:prstGeom prst="rect">
            <a:avLst/>
          </a:prstGeom>
          <a:noFill/>
          <a:ln w="0">
            <a:noFill/>
          </a:ln>
        </p:spPr>
        <p:txBody>
          <a:bodyPr lIns="68400" rIns="68400" tIns="34200" bIns="34200" anchor="ctr">
            <a:noAutofit/>
          </a:bodyPr>
          <a:p>
            <a:pPr>
              <a:lnSpc>
                <a:spcPct val="90000"/>
              </a:lnSpc>
              <a:tabLst>
                <a:tab algn="l" pos="0"/>
              </a:tabLst>
            </a:pPr>
            <a:r>
              <a:rPr b="1" lang="en-US" sz="2400" spc="-1" strike="noStrike">
                <a:solidFill>
                  <a:srgbClr val="233445"/>
                </a:solidFill>
                <a:latin typeface="Helvetica Neue"/>
                <a:ea typeface="Helvetica Neue"/>
              </a:rPr>
              <a:t>Workspaces</a:t>
            </a:r>
            <a:endParaRPr b="0" lang="en-US" sz="2400" spc="-1" strike="noStrike">
              <a:latin typeface="Arial"/>
            </a:endParaRPr>
          </a:p>
        </p:txBody>
      </p:sp>
      <p:sp>
        <p:nvSpPr>
          <p:cNvPr id="511" name="PlaceHolder 2"/>
          <p:cNvSpPr>
            <a:spLocks noGrp="1"/>
          </p:cNvSpPr>
          <p:nvPr>
            <p:ph/>
          </p:nvPr>
        </p:nvSpPr>
        <p:spPr>
          <a:xfrm>
            <a:off x="626760" y="1140840"/>
            <a:ext cx="7882920" cy="3479400"/>
          </a:xfrm>
          <a:prstGeom prst="rect">
            <a:avLst/>
          </a:prstGeom>
          <a:noFill/>
          <a:ln w="0">
            <a:noFill/>
          </a:ln>
        </p:spPr>
        <p:txBody>
          <a:bodyPr lIns="67680" rIns="68400" tIns="35280" bIns="34200" anchor="t">
            <a:noAutofit/>
          </a:bodyPr>
          <a:p>
            <a:pPr marL="343080" indent="-291960">
              <a:lnSpc>
                <a:spcPct val="115000"/>
              </a:lnSpc>
              <a:buClr>
                <a:srgbClr val="000000"/>
              </a:buClr>
              <a:buFont typeface="Helvetica Neue Light"/>
              <a:buChar char="●"/>
            </a:pPr>
            <a:r>
              <a:rPr b="0" lang="en-US" sz="2000" spc="-1" strike="noStrike">
                <a:solidFill>
                  <a:srgbClr val="000000"/>
                </a:solidFill>
                <a:latin typeface="Helvetica Neue Light"/>
                <a:ea typeface="Helvetica Neue Light"/>
              </a:rPr>
              <a:t>Workspaces allow you to use the same configuration (HCL/project) for multiple states</a:t>
            </a:r>
            <a:endParaRPr b="0" lang="en-US" sz="2000" spc="-1" strike="noStrike">
              <a:latin typeface="Arial"/>
            </a:endParaRPr>
          </a:p>
          <a:p>
            <a:pPr lvl="1" marL="685800" indent="-291960">
              <a:lnSpc>
                <a:spcPct val="115000"/>
              </a:lnSpc>
              <a:buClr>
                <a:srgbClr val="000000"/>
              </a:buClr>
              <a:buFont typeface="Helvetica Neue Light"/>
              <a:buChar char="○"/>
            </a:pPr>
            <a:r>
              <a:rPr b="0" lang="en-US" sz="2000" spc="-1" strike="noStrike">
                <a:solidFill>
                  <a:srgbClr val="000000"/>
                </a:solidFill>
                <a:latin typeface="Helvetica Neue Light"/>
                <a:ea typeface="Helvetica Neue Light"/>
              </a:rPr>
              <a:t>Example: Environments: Each environment, (DEV, PROD, etc) has it’s own state and resources, but the same HCL code</a:t>
            </a:r>
            <a:endParaRPr b="0" lang="en-US" sz="2000" spc="-1" strike="noStrike">
              <a:latin typeface="Arial"/>
            </a:endParaRPr>
          </a:p>
          <a:p>
            <a:pPr>
              <a:lnSpc>
                <a:spcPct val="115000"/>
              </a:lnSpc>
              <a:spcBef>
                <a:spcPts val="1417"/>
              </a:spcBef>
            </a:pPr>
            <a:endParaRPr b="0" lang="en-US" sz="2000" spc="-1" strike="noStrike">
              <a:latin typeface="Arial"/>
            </a:endParaRPr>
          </a:p>
          <a:p>
            <a:pPr marL="343080" indent="-291960">
              <a:lnSpc>
                <a:spcPct val="115000"/>
              </a:lnSpc>
              <a:buClr>
                <a:srgbClr val="000000"/>
              </a:buClr>
              <a:buFont typeface="Helvetica Neue Light"/>
              <a:buChar char="●"/>
              <a:tabLst>
                <a:tab algn="l" pos="0"/>
              </a:tabLst>
            </a:pPr>
            <a:r>
              <a:rPr b="0" lang="en-US" sz="2000" spc="-1" strike="noStrike">
                <a:solidFill>
                  <a:srgbClr val="000000"/>
                </a:solidFill>
                <a:latin typeface="Helvetica Neue Light"/>
                <a:ea typeface="Helvetica Neue Light"/>
              </a:rPr>
              <a:t>Nothing more than separately-named state files</a:t>
            </a:r>
            <a:endParaRPr b="0" lang="en-US" sz="2000" spc="-1" strike="noStrike">
              <a:latin typeface="Arial"/>
            </a:endParaRPr>
          </a:p>
          <a:p>
            <a:pPr>
              <a:lnSpc>
                <a:spcPct val="115000"/>
              </a:lnSpc>
              <a:tabLst>
                <a:tab algn="l" pos="0"/>
              </a:tabLst>
            </a:pPr>
            <a:endParaRPr b="0" lang="en-US" sz="2000" spc="-1" strike="noStrike">
              <a:latin typeface="Arial"/>
            </a:endParaRPr>
          </a:p>
          <a:p>
            <a:pPr marL="343080" indent="-291960">
              <a:lnSpc>
                <a:spcPct val="115000"/>
              </a:lnSpc>
              <a:buClr>
                <a:srgbClr val="000000"/>
              </a:buClr>
              <a:buFont typeface="Helvetica Neue Light"/>
              <a:buChar char="●"/>
              <a:tabLst>
                <a:tab algn="l" pos="0"/>
              </a:tabLst>
            </a:pPr>
            <a:r>
              <a:rPr b="0" lang="en-US" sz="2000" spc="-1" strike="noStrike">
                <a:solidFill>
                  <a:srgbClr val="000000"/>
                </a:solidFill>
                <a:latin typeface="Helvetica Neue Light"/>
                <a:ea typeface="Helvetica Neue Light"/>
              </a:rPr>
              <a:t>Both local and remote state backends support workspaces</a:t>
            </a:r>
            <a:endParaRPr b="0" lang="en-US" sz="2000" spc="-1" strike="noStrike">
              <a:latin typeface="Arial"/>
            </a:endParaRPr>
          </a:p>
        </p:txBody>
      </p:sp>
      <p:sp>
        <p:nvSpPr>
          <p:cNvPr id="512" name="PlaceHolder 3"/>
          <p:cNvSpPr>
            <a:spLocks noGrp="1"/>
          </p:cNvSpPr>
          <p:nvPr>
            <p:ph type="sldNum"/>
          </p:nvPr>
        </p:nvSpPr>
        <p:spPr>
          <a:xfrm>
            <a:off x="8510760" y="4880160"/>
            <a:ext cx="624600" cy="222840"/>
          </a:xfrm>
          <a:prstGeom prst="rect">
            <a:avLst/>
          </a:prstGeom>
          <a:noFill/>
          <a:ln w="0">
            <a:noFill/>
          </a:ln>
        </p:spPr>
        <p:txBody>
          <a:bodyPr lIns="68400" rIns="68400" tIns="34200" bIns="34200" anchor="ctr">
            <a:noAutofit/>
          </a:bodyPr>
          <a:p>
            <a:pPr algn="ctr">
              <a:lnSpc>
                <a:spcPct val="100000"/>
              </a:lnSpc>
              <a:tabLst>
                <a:tab algn="l" pos="0"/>
              </a:tabLst>
            </a:pPr>
            <a:fld id="{6FD710BD-89AC-4274-A05B-55239EE06AFE}" type="slidenum">
              <a:rPr b="0" lang="en-US" sz="1200" spc="-1" strike="noStrike">
                <a:solidFill>
                  <a:srgbClr val="ffffff"/>
                </a:solidFill>
                <a:latin typeface="Helvetica Neue Light"/>
                <a:ea typeface="Helvetica Neue Light"/>
              </a:rPr>
              <a:t>&lt;number&gt;</a:t>
            </a:fld>
            <a:endParaRPr b="0" lang="en-US" sz="1200" spc="-1" strike="noStrike">
              <a:latin typeface="Times New Roman"/>
            </a:endParaRPr>
          </a:p>
        </p:txBody>
      </p:sp>
    </p:spTree>
  </p:cSld>
  <mc:AlternateContent>
    <mc:Choice Requires="p14">
      <p:transition spd="slow" p14:dur="2000"/>
    </mc:Choice>
    <mc:Fallback>
      <p:transition spd="slow"/>
    </mc:Fallback>
  </mc:AlternateContent>
  <p:timing>
    <p:tnLst>
      <p:par>
        <p:cTn id="653" dur="indefinite" restart="never" nodeType="tmRoot">
          <p:childTnLst>
            <p:seq>
              <p:cTn id="654" dur="indefinite" nodeType="mainSeq">
                <p:childTnLst>
                  <p:par>
                    <p:cTn id="655" fill="hold">
                      <p:stCondLst>
                        <p:cond delay="indefinite"/>
                      </p:stCondLst>
                      <p:childTnLst>
                        <p:par>
                          <p:cTn id="656" fill="hold">
                            <p:stCondLst>
                              <p:cond delay="0"/>
                            </p:stCondLst>
                            <p:childTnLst>
                              <p:par>
                                <p:cTn id="657" nodeType="clickEffect" fill="hold" presetClass="entr" presetID="1">
                                  <p:stCondLst>
                                    <p:cond delay="0"/>
                                  </p:stCondLst>
                                  <p:childTnLst>
                                    <p:set>
                                      <p:cBhvr>
                                        <p:cTn id="658" dur="1" fill="hold">
                                          <p:stCondLst>
                                            <p:cond delay="0"/>
                                          </p:stCondLst>
                                        </p:cTn>
                                        <p:tgtEl>
                                          <p:spTgt spid="511">
                                            <p:txEl>
                                              <p:pRg st="0" end="0"/>
                                            </p:txEl>
                                          </p:spTgt>
                                        </p:tgtEl>
                                        <p:attrNameLst>
                                          <p:attrName>style.visibility</p:attrName>
                                        </p:attrNameLst>
                                      </p:cBhvr>
                                      <p:to>
                                        <p:strVal val="visible"/>
                                      </p:to>
                                    </p:set>
                                  </p:childTnLst>
                                </p:cTn>
                              </p:par>
                            </p:childTnLst>
                          </p:cTn>
                        </p:par>
                      </p:childTnLst>
                    </p:cTn>
                  </p:par>
                  <p:par>
                    <p:cTn id="659" fill="hold">
                      <p:stCondLst>
                        <p:cond delay="indefinite"/>
                      </p:stCondLst>
                      <p:childTnLst>
                        <p:par>
                          <p:cTn id="660" fill="hold">
                            <p:stCondLst>
                              <p:cond delay="0"/>
                            </p:stCondLst>
                            <p:childTnLst>
                              <p:par>
                                <p:cTn id="661" nodeType="clickEffect" fill="hold" presetClass="entr" presetID="1">
                                  <p:stCondLst>
                                    <p:cond delay="0"/>
                                  </p:stCondLst>
                                  <p:childTnLst>
                                    <p:set>
                                      <p:cBhvr>
                                        <p:cTn id="662" dur="1" fill="hold">
                                          <p:stCondLst>
                                            <p:cond delay="0"/>
                                          </p:stCondLst>
                                        </p:cTn>
                                        <p:tgtEl>
                                          <p:spTgt spid="511">
                                            <p:txEl>
                                              <p:pRg st="1" end="1"/>
                                            </p:txEl>
                                          </p:spTgt>
                                        </p:tgtEl>
                                        <p:attrNameLst>
                                          <p:attrName>style.visibility</p:attrName>
                                        </p:attrNameLst>
                                      </p:cBhvr>
                                      <p:to>
                                        <p:strVal val="visible"/>
                                      </p:to>
                                    </p:set>
                                  </p:childTnLst>
                                </p:cTn>
                              </p:par>
                            </p:childTnLst>
                          </p:cTn>
                        </p:par>
                      </p:childTnLst>
                    </p:cTn>
                  </p:par>
                  <p:par>
                    <p:cTn id="663" fill="hold">
                      <p:stCondLst>
                        <p:cond delay="indefinite"/>
                      </p:stCondLst>
                      <p:childTnLst>
                        <p:par>
                          <p:cTn id="664" fill="hold">
                            <p:stCondLst>
                              <p:cond delay="0"/>
                            </p:stCondLst>
                            <p:childTnLst>
                              <p:par>
                                <p:cTn id="665" nodeType="clickEffect" fill="hold" presetClass="entr" presetID="1">
                                  <p:stCondLst>
                                    <p:cond delay="0"/>
                                  </p:stCondLst>
                                  <p:childTnLst>
                                    <p:set>
                                      <p:cBhvr>
                                        <p:cTn id="666" dur="1" fill="hold">
                                          <p:stCondLst>
                                            <p:cond delay="0"/>
                                          </p:stCondLst>
                                        </p:cTn>
                                        <p:tgtEl>
                                          <p:spTgt spid="511">
                                            <p:txEl>
                                              <p:pRg st="2" end="2"/>
                                            </p:txEl>
                                          </p:spTgt>
                                        </p:tgtEl>
                                        <p:attrNameLst>
                                          <p:attrName>style.visibility</p:attrName>
                                        </p:attrNameLst>
                                      </p:cBhvr>
                                      <p:to>
                                        <p:strVal val="visible"/>
                                      </p:to>
                                    </p:set>
                                  </p:childTnLst>
                                </p:cTn>
                              </p:par>
                            </p:childTnLst>
                          </p:cTn>
                        </p:par>
                      </p:childTnLst>
                    </p:cTn>
                  </p:par>
                  <p:par>
                    <p:cTn id="667" fill="hold">
                      <p:stCondLst>
                        <p:cond delay="indefinite"/>
                      </p:stCondLst>
                      <p:childTnLst>
                        <p:par>
                          <p:cTn id="668" fill="hold">
                            <p:stCondLst>
                              <p:cond delay="0"/>
                            </p:stCondLst>
                            <p:childTnLst>
                              <p:par>
                                <p:cTn id="669" nodeType="clickEffect" fill="hold" presetClass="entr" presetID="1">
                                  <p:stCondLst>
                                    <p:cond delay="0"/>
                                  </p:stCondLst>
                                  <p:childTnLst>
                                    <p:set>
                                      <p:cBhvr>
                                        <p:cTn id="670" dur="1" fill="hold">
                                          <p:stCondLst>
                                            <p:cond delay="0"/>
                                          </p:stCondLst>
                                        </p:cTn>
                                        <p:tgtEl>
                                          <p:spTgt spid="511">
                                            <p:txEl>
                                              <p:pRg st="4" end="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3" name="PlaceHolder 1"/>
          <p:cNvSpPr>
            <a:spLocks noGrp="1"/>
          </p:cNvSpPr>
          <p:nvPr>
            <p:ph type="title"/>
          </p:nvPr>
        </p:nvSpPr>
        <p:spPr>
          <a:xfrm>
            <a:off x="720000" y="220320"/>
            <a:ext cx="8422920" cy="680040"/>
          </a:xfrm>
          <a:prstGeom prst="rect">
            <a:avLst/>
          </a:prstGeom>
          <a:noFill/>
          <a:ln w="0">
            <a:noFill/>
          </a:ln>
        </p:spPr>
        <p:txBody>
          <a:bodyPr lIns="68400" rIns="68400" tIns="34200" bIns="34200" anchor="ctr">
            <a:noAutofit/>
          </a:bodyPr>
          <a:p>
            <a:pPr>
              <a:lnSpc>
                <a:spcPct val="90000"/>
              </a:lnSpc>
              <a:tabLst>
                <a:tab algn="l" pos="0"/>
              </a:tabLst>
            </a:pPr>
            <a:r>
              <a:rPr b="1" lang="en-US" sz="2400" spc="-1" strike="noStrike">
                <a:solidFill>
                  <a:srgbClr val="233445"/>
                </a:solidFill>
                <a:latin typeface="Helvetica Neue"/>
                <a:ea typeface="Helvetica Neue"/>
              </a:rPr>
              <a:t>Outputs</a:t>
            </a:r>
            <a:endParaRPr b="0" lang="en-US" sz="2400" spc="-1" strike="noStrike">
              <a:latin typeface="Arial"/>
            </a:endParaRPr>
          </a:p>
        </p:txBody>
      </p:sp>
      <p:sp>
        <p:nvSpPr>
          <p:cNvPr id="514" name="PlaceHolder 2"/>
          <p:cNvSpPr>
            <a:spLocks noGrp="1"/>
          </p:cNvSpPr>
          <p:nvPr>
            <p:ph/>
          </p:nvPr>
        </p:nvSpPr>
        <p:spPr>
          <a:xfrm>
            <a:off x="630000" y="1306440"/>
            <a:ext cx="7882920" cy="2794680"/>
          </a:xfrm>
          <a:prstGeom prst="rect">
            <a:avLst/>
          </a:prstGeom>
          <a:noFill/>
          <a:ln w="0">
            <a:noFill/>
          </a:ln>
        </p:spPr>
        <p:txBody>
          <a:bodyPr lIns="67680" rIns="68400" tIns="35280" bIns="34200" anchor="t">
            <a:noAutofit/>
          </a:bodyPr>
          <a:p>
            <a:pPr marL="343080" indent="-291960">
              <a:lnSpc>
                <a:spcPct val="115000"/>
              </a:lnSpc>
              <a:buClr>
                <a:srgbClr val="000000"/>
              </a:buClr>
              <a:buFont typeface="Helvetica Neue Light"/>
              <a:buChar char="●"/>
            </a:pPr>
            <a:r>
              <a:rPr b="0" i="1" lang="en-US" sz="2000" spc="-1" strike="noStrike">
                <a:solidFill>
                  <a:srgbClr val="000000"/>
                </a:solidFill>
                <a:latin typeface="Helvetica Neue Light"/>
                <a:ea typeface="Helvetica Neue Light"/>
              </a:rPr>
              <a:t>Inputs</a:t>
            </a:r>
            <a:r>
              <a:rPr b="0" lang="en-US" sz="2000" spc="-1" strike="noStrike">
                <a:solidFill>
                  <a:srgbClr val="000000"/>
                </a:solidFill>
                <a:latin typeface="Helvetica Neue Light"/>
                <a:ea typeface="Helvetica Neue Light"/>
              </a:rPr>
              <a:t> to Terraform config are declared with variable blocks</a:t>
            </a:r>
            <a:endParaRPr b="0" lang="en-US" sz="2000" spc="-1" strike="noStrike">
              <a:latin typeface="Arial"/>
            </a:endParaRPr>
          </a:p>
          <a:p>
            <a:pPr marL="343080">
              <a:lnSpc>
                <a:spcPct val="115000"/>
              </a:lnSpc>
              <a:tabLst>
                <a:tab algn="l" pos="0"/>
              </a:tabLst>
            </a:pPr>
            <a:endParaRPr b="0" lang="en-US" sz="2000" spc="-1" strike="noStrike">
              <a:latin typeface="Arial"/>
            </a:endParaRPr>
          </a:p>
          <a:p>
            <a:pPr marL="343080" indent="-291960">
              <a:lnSpc>
                <a:spcPct val="115000"/>
              </a:lnSpc>
              <a:buClr>
                <a:srgbClr val="000000"/>
              </a:buClr>
              <a:buFont typeface="Helvetica Neue Light"/>
              <a:buChar char="●"/>
              <a:tabLst>
                <a:tab algn="l" pos="0"/>
              </a:tabLst>
            </a:pPr>
            <a:r>
              <a:rPr b="0" i="1" lang="en-US" sz="2000" spc="-1" strike="noStrike">
                <a:solidFill>
                  <a:srgbClr val="000000"/>
                </a:solidFill>
                <a:latin typeface="Helvetica Neue Light"/>
                <a:ea typeface="Helvetica Neue Light"/>
              </a:rPr>
              <a:t>Outputs</a:t>
            </a:r>
            <a:r>
              <a:rPr b="0" lang="en-US" sz="2000" spc="-1" strike="noStrike">
                <a:solidFill>
                  <a:srgbClr val="000000"/>
                </a:solidFill>
                <a:latin typeface="Helvetica Neue Light"/>
                <a:ea typeface="Helvetica Neue Light"/>
              </a:rPr>
              <a:t> are declared with a special output block</a:t>
            </a:r>
            <a:endParaRPr b="0" lang="en-US" sz="2000" spc="-1" strike="noStrike">
              <a:latin typeface="Arial"/>
            </a:endParaRPr>
          </a:p>
          <a:p>
            <a:pPr marL="343080">
              <a:lnSpc>
                <a:spcPct val="115000"/>
              </a:lnSpc>
              <a:tabLst>
                <a:tab algn="l" pos="0"/>
              </a:tabLst>
            </a:pPr>
            <a:endParaRPr b="0" lang="en-US" sz="2000" spc="-1" strike="noStrike">
              <a:latin typeface="Arial"/>
            </a:endParaRPr>
          </a:p>
          <a:p>
            <a:pPr marL="343080" indent="-291960">
              <a:lnSpc>
                <a:spcPct val="115000"/>
              </a:lnSpc>
              <a:buClr>
                <a:srgbClr val="000000"/>
              </a:buClr>
              <a:buFont typeface="Helvetica Neue Light"/>
              <a:buChar char="●"/>
              <a:tabLst>
                <a:tab algn="l" pos="0"/>
              </a:tabLst>
            </a:pPr>
            <a:r>
              <a:rPr b="0" lang="en-US" sz="2000" spc="-1" strike="noStrike">
                <a:solidFill>
                  <a:srgbClr val="000000"/>
                </a:solidFill>
                <a:latin typeface="Helvetica Neue Light"/>
                <a:ea typeface="Helvetica Neue Light"/>
              </a:rPr>
              <a:t>Can be referenced through the modules interface or the CLI</a:t>
            </a:r>
            <a:endParaRPr b="0" lang="en-US" sz="2000" spc="-1" strike="noStrike">
              <a:latin typeface="Arial"/>
            </a:endParaRPr>
          </a:p>
        </p:txBody>
      </p:sp>
      <p:sp>
        <p:nvSpPr>
          <p:cNvPr id="515" name="PlaceHolder 3"/>
          <p:cNvSpPr>
            <a:spLocks noGrp="1"/>
          </p:cNvSpPr>
          <p:nvPr>
            <p:ph type="sldNum"/>
          </p:nvPr>
        </p:nvSpPr>
        <p:spPr>
          <a:xfrm>
            <a:off x="8510760" y="4880160"/>
            <a:ext cx="624600" cy="222840"/>
          </a:xfrm>
          <a:prstGeom prst="rect">
            <a:avLst/>
          </a:prstGeom>
          <a:noFill/>
          <a:ln w="0">
            <a:noFill/>
          </a:ln>
        </p:spPr>
        <p:txBody>
          <a:bodyPr lIns="68400" rIns="68400" tIns="34200" bIns="34200" anchor="ctr">
            <a:noAutofit/>
          </a:bodyPr>
          <a:p>
            <a:pPr algn="ctr">
              <a:lnSpc>
                <a:spcPct val="100000"/>
              </a:lnSpc>
              <a:tabLst>
                <a:tab algn="l" pos="0"/>
              </a:tabLst>
            </a:pPr>
            <a:fld id="{18074533-9190-4F8C-A4AC-C3A865CD55B1}" type="slidenum">
              <a:rPr b="0" lang="en-US" sz="1200" spc="-1" strike="noStrike">
                <a:solidFill>
                  <a:srgbClr val="ffffff"/>
                </a:solidFill>
                <a:latin typeface="Helvetica Neue Light"/>
                <a:ea typeface="Helvetica Neue Light"/>
              </a:rPr>
              <a:t>&lt;number&gt;</a:t>
            </a:fld>
            <a:endParaRPr b="0" lang="en-US" sz="1200" spc="-1" strike="noStrike">
              <a:latin typeface="Times New Roman"/>
            </a:endParaRPr>
          </a:p>
        </p:txBody>
      </p:sp>
    </p:spTree>
  </p:cSld>
  <mc:AlternateContent>
    <mc:Choice Requires="p14">
      <p:transition spd="slow" p14:dur="2000"/>
    </mc:Choice>
    <mc:Fallback>
      <p:transition spd="slow"/>
    </mc:Fallback>
  </mc:AlternateContent>
  <p:timing>
    <p:tnLst>
      <p:par>
        <p:cTn id="671" dur="indefinite" restart="never" nodeType="tmRoot">
          <p:childTnLst>
            <p:seq>
              <p:cTn id="672" dur="indefinite" nodeType="mainSeq">
                <p:childTnLst>
                  <p:par>
                    <p:cTn id="673" fill="hold">
                      <p:stCondLst>
                        <p:cond delay="indefinite"/>
                      </p:stCondLst>
                      <p:childTnLst>
                        <p:par>
                          <p:cTn id="674" fill="hold">
                            <p:stCondLst>
                              <p:cond delay="0"/>
                            </p:stCondLst>
                            <p:childTnLst>
                              <p:par>
                                <p:cTn id="675" nodeType="clickEffect" fill="hold" presetClass="entr" presetID="1">
                                  <p:stCondLst>
                                    <p:cond delay="0"/>
                                  </p:stCondLst>
                                  <p:childTnLst>
                                    <p:set>
                                      <p:cBhvr>
                                        <p:cTn id="676" dur="1" fill="hold">
                                          <p:stCondLst>
                                            <p:cond delay="0"/>
                                          </p:stCondLst>
                                        </p:cTn>
                                        <p:tgtEl>
                                          <p:spTgt spid="514">
                                            <p:txEl>
                                              <p:pRg st="0" end="0"/>
                                            </p:txEl>
                                          </p:spTgt>
                                        </p:tgtEl>
                                        <p:attrNameLst>
                                          <p:attrName>style.visibility</p:attrName>
                                        </p:attrNameLst>
                                      </p:cBhvr>
                                      <p:to>
                                        <p:strVal val="visible"/>
                                      </p:to>
                                    </p:set>
                                  </p:childTnLst>
                                </p:cTn>
                              </p:par>
                            </p:childTnLst>
                          </p:cTn>
                        </p:par>
                      </p:childTnLst>
                    </p:cTn>
                  </p:par>
                  <p:par>
                    <p:cTn id="677" fill="hold">
                      <p:stCondLst>
                        <p:cond delay="indefinite"/>
                      </p:stCondLst>
                      <p:childTnLst>
                        <p:par>
                          <p:cTn id="678" fill="hold">
                            <p:stCondLst>
                              <p:cond delay="0"/>
                            </p:stCondLst>
                            <p:childTnLst>
                              <p:par>
                                <p:cTn id="679" nodeType="clickEffect" fill="hold" presetClass="entr" presetID="1">
                                  <p:stCondLst>
                                    <p:cond delay="0"/>
                                  </p:stCondLst>
                                  <p:childTnLst>
                                    <p:set>
                                      <p:cBhvr>
                                        <p:cTn id="680" dur="1" fill="hold">
                                          <p:stCondLst>
                                            <p:cond delay="0"/>
                                          </p:stCondLst>
                                        </p:cTn>
                                        <p:tgtEl>
                                          <p:spTgt spid="514">
                                            <p:txEl>
                                              <p:pRg st="2" end="2"/>
                                            </p:txEl>
                                          </p:spTgt>
                                        </p:tgtEl>
                                        <p:attrNameLst>
                                          <p:attrName>style.visibility</p:attrName>
                                        </p:attrNameLst>
                                      </p:cBhvr>
                                      <p:to>
                                        <p:strVal val="visible"/>
                                      </p:to>
                                    </p:set>
                                  </p:childTnLst>
                                </p:cTn>
                              </p:par>
                            </p:childTnLst>
                          </p:cTn>
                        </p:par>
                      </p:childTnLst>
                    </p:cTn>
                  </p:par>
                  <p:par>
                    <p:cTn id="681" fill="hold">
                      <p:stCondLst>
                        <p:cond delay="indefinite"/>
                      </p:stCondLst>
                      <p:childTnLst>
                        <p:par>
                          <p:cTn id="682" fill="hold">
                            <p:stCondLst>
                              <p:cond delay="0"/>
                            </p:stCondLst>
                            <p:childTnLst>
                              <p:par>
                                <p:cTn id="683" nodeType="clickEffect" fill="hold" presetClass="entr" presetID="1">
                                  <p:stCondLst>
                                    <p:cond delay="0"/>
                                  </p:stCondLst>
                                  <p:childTnLst>
                                    <p:set>
                                      <p:cBhvr>
                                        <p:cTn id="684" dur="1" fill="hold">
                                          <p:stCondLst>
                                            <p:cond delay="0"/>
                                          </p:stCondLst>
                                        </p:cTn>
                                        <p:tgtEl>
                                          <p:spTgt spid="514">
                                            <p:txEl>
                                              <p:pRg st="4" end="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6" name="PlaceHolder 1"/>
          <p:cNvSpPr>
            <a:spLocks noGrp="1"/>
          </p:cNvSpPr>
          <p:nvPr>
            <p:ph type="title"/>
          </p:nvPr>
        </p:nvSpPr>
        <p:spPr>
          <a:xfrm>
            <a:off x="720000" y="220320"/>
            <a:ext cx="8422920" cy="680040"/>
          </a:xfrm>
          <a:prstGeom prst="rect">
            <a:avLst/>
          </a:prstGeom>
          <a:noFill/>
          <a:ln w="0">
            <a:noFill/>
          </a:ln>
        </p:spPr>
        <p:txBody>
          <a:bodyPr lIns="68400" rIns="68400" tIns="34200" bIns="34200" anchor="ctr">
            <a:noAutofit/>
          </a:bodyPr>
          <a:p>
            <a:pPr>
              <a:lnSpc>
                <a:spcPct val="90000"/>
              </a:lnSpc>
              <a:tabLst>
                <a:tab algn="l" pos="0"/>
              </a:tabLst>
            </a:pPr>
            <a:r>
              <a:rPr b="1" lang="en-US" sz="2400" spc="-1" strike="noStrike">
                <a:solidFill>
                  <a:srgbClr val="233445"/>
                </a:solidFill>
                <a:latin typeface="Helvetica Neue"/>
                <a:ea typeface="Helvetica Neue"/>
              </a:rPr>
              <a:t>Output Definition</a:t>
            </a:r>
            <a:endParaRPr b="0" lang="en-US" sz="2400" spc="-1" strike="noStrike">
              <a:latin typeface="Arial"/>
            </a:endParaRPr>
          </a:p>
        </p:txBody>
      </p:sp>
      <p:sp>
        <p:nvSpPr>
          <p:cNvPr id="517" name="PlaceHolder 2"/>
          <p:cNvSpPr>
            <a:spLocks noGrp="1"/>
          </p:cNvSpPr>
          <p:nvPr>
            <p:ph type="sldNum"/>
          </p:nvPr>
        </p:nvSpPr>
        <p:spPr>
          <a:xfrm>
            <a:off x="8510760" y="4880160"/>
            <a:ext cx="624600" cy="222840"/>
          </a:xfrm>
          <a:prstGeom prst="rect">
            <a:avLst/>
          </a:prstGeom>
          <a:noFill/>
          <a:ln w="0">
            <a:noFill/>
          </a:ln>
        </p:spPr>
        <p:txBody>
          <a:bodyPr lIns="68400" rIns="68400" tIns="34200" bIns="34200" anchor="ctr">
            <a:noAutofit/>
          </a:bodyPr>
          <a:p>
            <a:pPr algn="ctr">
              <a:lnSpc>
                <a:spcPct val="100000"/>
              </a:lnSpc>
              <a:tabLst>
                <a:tab algn="l" pos="0"/>
              </a:tabLst>
            </a:pPr>
            <a:fld id="{66D29838-4E24-43A9-B5D2-0C23811AFD96}" type="slidenum">
              <a:rPr b="0" lang="en-US" sz="1200" spc="-1" strike="noStrike">
                <a:solidFill>
                  <a:srgbClr val="ffffff"/>
                </a:solidFill>
                <a:latin typeface="Helvetica Neue Light"/>
                <a:ea typeface="Helvetica Neue Light"/>
              </a:rPr>
              <a:t>&lt;number&gt;</a:t>
            </a:fld>
            <a:endParaRPr b="0" lang="en-US" sz="1200" spc="-1" strike="noStrike">
              <a:latin typeface="Times New Roman"/>
            </a:endParaRPr>
          </a:p>
        </p:txBody>
      </p:sp>
      <p:sp>
        <p:nvSpPr>
          <p:cNvPr id="518" name="PlaceHolder 3"/>
          <p:cNvSpPr>
            <a:spLocks noGrp="1"/>
          </p:cNvSpPr>
          <p:nvPr>
            <p:ph/>
          </p:nvPr>
        </p:nvSpPr>
        <p:spPr>
          <a:xfrm>
            <a:off x="0" y="924120"/>
            <a:ext cx="9142920" cy="3978000"/>
          </a:xfrm>
          <a:prstGeom prst="rect">
            <a:avLst/>
          </a:prstGeom>
          <a:solidFill>
            <a:srgbClr val="000000"/>
          </a:solidFill>
          <a:ln w="0">
            <a:noFill/>
          </a:ln>
        </p:spPr>
        <p:txBody>
          <a:bodyPr lIns="343080" rIns="343080" tIns="308520" bIns="308520" anchor="t">
            <a:noAutofit/>
          </a:bodyPr>
          <a:p>
            <a:pPr>
              <a:lnSpc>
                <a:spcPct val="90000"/>
              </a:lnSpc>
              <a:tabLst>
                <a:tab algn="l" pos="0"/>
              </a:tabLst>
            </a:pPr>
            <a:endParaRPr b="0" lang="en-US" sz="3200" spc="-1" strike="noStrike">
              <a:latin typeface="Arial"/>
            </a:endParaRPr>
          </a:p>
          <a:p>
            <a:pPr>
              <a:lnSpc>
                <a:spcPct val="90000"/>
              </a:lnSpc>
              <a:tabLst>
                <a:tab algn="l" pos="0"/>
              </a:tabLst>
            </a:pPr>
            <a:endParaRPr b="0" lang="en-US" sz="3200" spc="-1" strike="noStrike">
              <a:latin typeface="Arial"/>
            </a:endParaRPr>
          </a:p>
          <a:p>
            <a:pPr>
              <a:lnSpc>
                <a:spcPct val="90000"/>
              </a:lnSpc>
              <a:tabLst>
                <a:tab algn="l" pos="0"/>
              </a:tabLst>
            </a:pPr>
            <a:r>
              <a:rPr b="1" lang="en-US" sz="2400" spc="-1" strike="noStrike">
                <a:solidFill>
                  <a:srgbClr val="ff9900"/>
                </a:solidFill>
                <a:latin typeface="Courier New"/>
                <a:ea typeface="Courier New"/>
              </a:rPr>
              <a:t>output</a:t>
            </a:r>
            <a:r>
              <a:rPr b="1" lang="en-US" sz="2400" spc="-1" strike="noStrike">
                <a:solidFill>
                  <a:srgbClr val="ffffff"/>
                </a:solidFill>
                <a:latin typeface="Courier New"/>
                <a:ea typeface="Courier New"/>
              </a:rPr>
              <a:t> </a:t>
            </a:r>
            <a:r>
              <a:rPr b="1" lang="en-US" sz="2400" spc="-1" strike="noStrike">
                <a:solidFill>
                  <a:srgbClr val="6fa8dc"/>
                </a:solidFill>
                <a:latin typeface="Courier New"/>
                <a:ea typeface="Courier New"/>
              </a:rPr>
              <a:t>“instance_public_ip”</a:t>
            </a:r>
            <a:r>
              <a:rPr b="1" lang="en-US" sz="2400" spc="-1" strike="noStrike">
                <a:solidFill>
                  <a:srgbClr val="ffffff"/>
                </a:solidFill>
                <a:latin typeface="Courier New"/>
                <a:ea typeface="Courier New"/>
              </a:rPr>
              <a:t> </a:t>
            </a:r>
            <a:r>
              <a:rPr b="1" lang="en-US" sz="2400" spc="-1" strike="noStrike">
                <a:solidFill>
                  <a:srgbClr val="c9daf8"/>
                </a:solidFill>
                <a:latin typeface="Courier New"/>
                <a:ea typeface="Courier New"/>
              </a:rPr>
              <a:t>{</a:t>
            </a:r>
            <a:endParaRPr b="0" lang="en-US" sz="2400" spc="-1" strike="noStrike">
              <a:latin typeface="Arial"/>
            </a:endParaRPr>
          </a:p>
          <a:p>
            <a:pPr>
              <a:lnSpc>
                <a:spcPct val="90000"/>
              </a:lnSpc>
              <a:tabLst>
                <a:tab algn="l" pos="0"/>
              </a:tabLst>
            </a:pPr>
            <a:r>
              <a:rPr b="1" lang="en-US" sz="2400" spc="-1" strike="noStrike">
                <a:solidFill>
                  <a:srgbClr val="c9daf8"/>
                </a:solidFill>
                <a:latin typeface="Courier New"/>
                <a:ea typeface="Courier New"/>
              </a:rPr>
              <a:t>  </a:t>
            </a:r>
            <a:r>
              <a:rPr b="1" lang="en-US" sz="2400" spc="-1" strike="noStrike">
                <a:solidFill>
                  <a:srgbClr val="8e7cc3"/>
                </a:solidFill>
                <a:latin typeface="Courier New"/>
                <a:ea typeface="Courier New"/>
              </a:rPr>
              <a:t>value</a:t>
            </a:r>
            <a:r>
              <a:rPr b="1" lang="en-US" sz="2400" spc="-1" strike="noStrike">
                <a:solidFill>
                  <a:srgbClr val="c9daf8"/>
                </a:solidFill>
                <a:latin typeface="Courier New"/>
                <a:ea typeface="Courier New"/>
              </a:rPr>
              <a:t> = </a:t>
            </a:r>
            <a:r>
              <a:rPr b="1" lang="en-US" sz="2400" spc="-1" strike="noStrike">
                <a:solidFill>
                  <a:srgbClr val="6fa8dc"/>
                </a:solidFill>
                <a:latin typeface="Courier New"/>
                <a:ea typeface="Courier New"/>
              </a:rPr>
              <a:t>aws_instance</a:t>
            </a:r>
            <a:r>
              <a:rPr b="1" lang="en-US" sz="2400" spc="-1" strike="noStrike">
                <a:solidFill>
                  <a:srgbClr val="c9daf8"/>
                </a:solidFill>
                <a:latin typeface="Courier New"/>
                <a:ea typeface="Courier New"/>
              </a:rPr>
              <a:t>.web.</a:t>
            </a:r>
            <a:r>
              <a:rPr b="1" lang="en-US" sz="2400" spc="-1" strike="noStrike">
                <a:solidFill>
                  <a:srgbClr val="8e7cc3"/>
                </a:solidFill>
                <a:latin typeface="Courier New"/>
                <a:ea typeface="Courier New"/>
              </a:rPr>
              <a:t>public_ip</a:t>
            </a:r>
            <a:endParaRPr b="0" lang="en-US" sz="2400" spc="-1" strike="noStrike">
              <a:latin typeface="Arial"/>
            </a:endParaRPr>
          </a:p>
          <a:p>
            <a:pPr>
              <a:lnSpc>
                <a:spcPct val="90000"/>
              </a:lnSpc>
              <a:tabLst>
                <a:tab algn="l" pos="0"/>
              </a:tabLst>
            </a:pPr>
            <a:r>
              <a:rPr b="1" lang="en-US" sz="2400" spc="-1" strike="noStrike">
                <a:solidFill>
                  <a:srgbClr val="c9daf8"/>
                </a:solidFill>
                <a:latin typeface="Courier New"/>
                <a:ea typeface="Courier New"/>
              </a:rPr>
              <a:t>}</a:t>
            </a: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5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9" name="PlaceHolder 1"/>
          <p:cNvSpPr>
            <a:spLocks noGrp="1"/>
          </p:cNvSpPr>
          <p:nvPr>
            <p:ph type="title"/>
          </p:nvPr>
        </p:nvSpPr>
        <p:spPr>
          <a:xfrm>
            <a:off x="720000" y="220320"/>
            <a:ext cx="8422920" cy="680040"/>
          </a:xfrm>
          <a:prstGeom prst="rect">
            <a:avLst/>
          </a:prstGeom>
          <a:noFill/>
          <a:ln w="0">
            <a:noFill/>
          </a:ln>
        </p:spPr>
        <p:txBody>
          <a:bodyPr lIns="68400" rIns="68400" tIns="34200" bIns="34200" anchor="ctr">
            <a:noAutofit/>
          </a:bodyPr>
          <a:p>
            <a:pPr>
              <a:lnSpc>
                <a:spcPct val="90000"/>
              </a:lnSpc>
              <a:tabLst>
                <a:tab algn="l" pos="0"/>
              </a:tabLst>
            </a:pPr>
            <a:r>
              <a:rPr b="1" lang="en-US" sz="2400" spc="-1" strike="noStrike">
                <a:solidFill>
                  <a:srgbClr val="233445"/>
                </a:solidFill>
                <a:latin typeface="Helvetica Neue"/>
                <a:ea typeface="Helvetica Neue"/>
              </a:rPr>
              <a:t>Modules</a:t>
            </a:r>
            <a:endParaRPr b="0" lang="en-US" sz="2400" spc="-1" strike="noStrike">
              <a:latin typeface="Arial"/>
            </a:endParaRPr>
          </a:p>
        </p:txBody>
      </p:sp>
      <p:sp>
        <p:nvSpPr>
          <p:cNvPr id="520" name="PlaceHolder 2"/>
          <p:cNvSpPr>
            <a:spLocks noGrp="1"/>
          </p:cNvSpPr>
          <p:nvPr>
            <p:ph/>
          </p:nvPr>
        </p:nvSpPr>
        <p:spPr>
          <a:xfrm>
            <a:off x="626760" y="1184760"/>
            <a:ext cx="7882920" cy="3435840"/>
          </a:xfrm>
          <a:prstGeom prst="rect">
            <a:avLst/>
          </a:prstGeom>
          <a:noFill/>
          <a:ln w="0">
            <a:noFill/>
          </a:ln>
        </p:spPr>
        <p:txBody>
          <a:bodyPr lIns="67680" rIns="68400" tIns="35280" bIns="34200" anchor="t">
            <a:noAutofit/>
          </a:bodyPr>
          <a:p>
            <a:pPr marL="343080" indent="-291960">
              <a:lnSpc>
                <a:spcPct val="115000"/>
              </a:lnSpc>
              <a:buClr>
                <a:srgbClr val="000000"/>
              </a:buClr>
              <a:buFont typeface="Helvetica Neue Light"/>
              <a:buChar char="●"/>
            </a:pPr>
            <a:r>
              <a:rPr b="0" i="1" lang="en-US" sz="2000" spc="-1" strike="noStrike">
                <a:solidFill>
                  <a:srgbClr val="000000"/>
                </a:solidFill>
                <a:latin typeface="Helvetica Neue Light"/>
                <a:ea typeface="Helvetica Neue Light"/>
              </a:rPr>
              <a:t>Modules</a:t>
            </a:r>
            <a:r>
              <a:rPr b="0" lang="en-US" sz="2000" spc="-1" strike="noStrike">
                <a:solidFill>
                  <a:srgbClr val="000000"/>
                </a:solidFill>
                <a:latin typeface="Helvetica Neue Light"/>
                <a:ea typeface="Helvetica Neue Light"/>
              </a:rPr>
              <a:t> are a critically important concept in Terraform</a:t>
            </a:r>
            <a:endParaRPr b="0" lang="en-US" sz="2000" spc="-1" strike="noStrike">
              <a:latin typeface="Arial"/>
            </a:endParaRPr>
          </a:p>
          <a:p>
            <a:pPr>
              <a:lnSpc>
                <a:spcPct val="115000"/>
              </a:lnSpc>
              <a:tabLst>
                <a:tab algn="l" pos="0"/>
              </a:tabLst>
            </a:pPr>
            <a:endParaRPr b="0" lang="en-US" sz="2000" spc="-1" strike="noStrike">
              <a:latin typeface="Arial"/>
            </a:endParaRPr>
          </a:p>
          <a:p>
            <a:pPr marL="343080" indent="-291960">
              <a:lnSpc>
                <a:spcPct val="115000"/>
              </a:lnSpc>
              <a:buClr>
                <a:srgbClr val="000000"/>
              </a:buClr>
              <a:buFont typeface="Helvetica Neue Light"/>
              <a:buChar char="●"/>
              <a:tabLst>
                <a:tab algn="l" pos="0"/>
              </a:tabLst>
            </a:pPr>
            <a:r>
              <a:rPr b="0" lang="en-US" sz="2000" spc="-1" strike="noStrike">
                <a:solidFill>
                  <a:srgbClr val="000000"/>
                </a:solidFill>
                <a:latin typeface="Helvetica Neue Light"/>
                <a:ea typeface="Helvetica Neue Light"/>
              </a:rPr>
              <a:t>Modules allow for consistent creation of resources with the exact same configuration</a:t>
            </a:r>
            <a:endParaRPr b="0" lang="en-US" sz="2000" spc="-1" strike="noStrike">
              <a:latin typeface="Arial"/>
            </a:endParaRPr>
          </a:p>
          <a:p>
            <a:pPr>
              <a:lnSpc>
                <a:spcPct val="115000"/>
              </a:lnSpc>
              <a:tabLst>
                <a:tab algn="l" pos="0"/>
              </a:tabLst>
            </a:pPr>
            <a:endParaRPr b="0" lang="en-US" sz="2000" spc="-1" strike="noStrike">
              <a:latin typeface="Arial"/>
            </a:endParaRPr>
          </a:p>
          <a:p>
            <a:pPr marL="343080" indent="-291960">
              <a:lnSpc>
                <a:spcPct val="115000"/>
              </a:lnSpc>
              <a:buClr>
                <a:srgbClr val="000000"/>
              </a:buClr>
              <a:buFont typeface="Helvetica Neue Light"/>
              <a:buChar char="●"/>
              <a:tabLst>
                <a:tab algn="l" pos="0"/>
              </a:tabLst>
            </a:pPr>
            <a:r>
              <a:rPr b="0" lang="en-US" sz="2000" spc="-1" strike="noStrike">
                <a:solidFill>
                  <a:srgbClr val="000000"/>
                </a:solidFill>
                <a:latin typeface="Helvetica Neue Light"/>
                <a:ea typeface="Helvetica Neue Light"/>
              </a:rPr>
              <a:t>Resources can be re-deployed after changing module code to fix infrastructure bugs</a:t>
            </a:r>
            <a:endParaRPr b="0" lang="en-US" sz="2000" spc="-1" strike="noStrike">
              <a:latin typeface="Arial"/>
            </a:endParaRPr>
          </a:p>
        </p:txBody>
      </p:sp>
      <p:sp>
        <p:nvSpPr>
          <p:cNvPr id="521" name="PlaceHolder 3"/>
          <p:cNvSpPr>
            <a:spLocks noGrp="1"/>
          </p:cNvSpPr>
          <p:nvPr>
            <p:ph type="sldNum"/>
          </p:nvPr>
        </p:nvSpPr>
        <p:spPr>
          <a:xfrm>
            <a:off x="8510760" y="4880160"/>
            <a:ext cx="624600" cy="222840"/>
          </a:xfrm>
          <a:prstGeom prst="rect">
            <a:avLst/>
          </a:prstGeom>
          <a:noFill/>
          <a:ln w="0">
            <a:noFill/>
          </a:ln>
        </p:spPr>
        <p:txBody>
          <a:bodyPr lIns="68400" rIns="68400" tIns="34200" bIns="34200" anchor="ctr">
            <a:noAutofit/>
          </a:bodyPr>
          <a:p>
            <a:pPr algn="ctr">
              <a:lnSpc>
                <a:spcPct val="100000"/>
              </a:lnSpc>
              <a:tabLst>
                <a:tab algn="l" pos="0"/>
              </a:tabLst>
            </a:pPr>
            <a:fld id="{EAC85C5F-39F0-4A7C-82AC-EA7E2D51497D}" type="slidenum">
              <a:rPr b="0" lang="en-US" sz="1200" spc="-1" strike="noStrike">
                <a:solidFill>
                  <a:srgbClr val="ffffff"/>
                </a:solidFill>
                <a:latin typeface="Helvetica Neue Light"/>
                <a:ea typeface="Helvetica Neue Light"/>
              </a:rPr>
              <a:t>&lt;number&gt;</a:t>
            </a:fld>
            <a:endParaRPr b="0" lang="en-US" sz="1200" spc="-1" strike="noStrike">
              <a:latin typeface="Times New Roman"/>
            </a:endParaRPr>
          </a:p>
        </p:txBody>
      </p:sp>
    </p:spTree>
  </p:cSld>
  <mc:AlternateContent>
    <mc:Choice Requires="p14">
      <p:transition spd="slow" p14:dur="2000"/>
    </mc:Choice>
    <mc:Fallback>
      <p:transition spd="slow"/>
    </mc:Fallback>
  </mc:AlternateContent>
  <p:timing>
    <p:tnLst>
      <p:par>
        <p:cTn id="685" dur="indefinite" restart="never" nodeType="tmRoot">
          <p:childTnLst>
            <p:seq>
              <p:cTn id="686" dur="indefinite" nodeType="mainSeq">
                <p:childTnLst>
                  <p:par>
                    <p:cTn id="687" fill="hold">
                      <p:stCondLst>
                        <p:cond delay="indefinite"/>
                      </p:stCondLst>
                      <p:childTnLst>
                        <p:par>
                          <p:cTn id="688" fill="hold">
                            <p:stCondLst>
                              <p:cond delay="0"/>
                            </p:stCondLst>
                            <p:childTnLst>
                              <p:par>
                                <p:cTn id="689" nodeType="clickEffect" fill="hold" presetClass="entr" presetID="1">
                                  <p:stCondLst>
                                    <p:cond delay="0"/>
                                  </p:stCondLst>
                                  <p:childTnLst>
                                    <p:set>
                                      <p:cBhvr>
                                        <p:cTn id="690" dur="1" fill="hold">
                                          <p:stCondLst>
                                            <p:cond delay="0"/>
                                          </p:stCondLst>
                                        </p:cTn>
                                        <p:tgtEl>
                                          <p:spTgt spid="520">
                                            <p:txEl>
                                              <p:pRg st="0" end="0"/>
                                            </p:txEl>
                                          </p:spTgt>
                                        </p:tgtEl>
                                        <p:attrNameLst>
                                          <p:attrName>style.visibility</p:attrName>
                                        </p:attrNameLst>
                                      </p:cBhvr>
                                      <p:to>
                                        <p:strVal val="visible"/>
                                      </p:to>
                                    </p:set>
                                  </p:childTnLst>
                                </p:cTn>
                              </p:par>
                            </p:childTnLst>
                          </p:cTn>
                        </p:par>
                      </p:childTnLst>
                    </p:cTn>
                  </p:par>
                  <p:par>
                    <p:cTn id="691" fill="hold">
                      <p:stCondLst>
                        <p:cond delay="indefinite"/>
                      </p:stCondLst>
                      <p:childTnLst>
                        <p:par>
                          <p:cTn id="692" fill="hold">
                            <p:stCondLst>
                              <p:cond delay="0"/>
                            </p:stCondLst>
                            <p:childTnLst>
                              <p:par>
                                <p:cTn id="693" nodeType="clickEffect" fill="hold" presetClass="entr" presetID="1">
                                  <p:stCondLst>
                                    <p:cond delay="0"/>
                                  </p:stCondLst>
                                  <p:childTnLst>
                                    <p:set>
                                      <p:cBhvr>
                                        <p:cTn id="694" dur="1" fill="hold">
                                          <p:stCondLst>
                                            <p:cond delay="0"/>
                                          </p:stCondLst>
                                        </p:cTn>
                                        <p:tgtEl>
                                          <p:spTgt spid="520">
                                            <p:txEl>
                                              <p:pRg st="2" end="2"/>
                                            </p:txEl>
                                          </p:spTgt>
                                        </p:tgtEl>
                                        <p:attrNameLst>
                                          <p:attrName>style.visibility</p:attrName>
                                        </p:attrNameLst>
                                      </p:cBhvr>
                                      <p:to>
                                        <p:strVal val="visible"/>
                                      </p:to>
                                    </p:set>
                                  </p:childTnLst>
                                </p:cTn>
                              </p:par>
                            </p:childTnLst>
                          </p:cTn>
                        </p:par>
                      </p:childTnLst>
                    </p:cTn>
                  </p:par>
                  <p:par>
                    <p:cTn id="695" fill="hold">
                      <p:stCondLst>
                        <p:cond delay="indefinite"/>
                      </p:stCondLst>
                      <p:childTnLst>
                        <p:par>
                          <p:cTn id="696" fill="hold">
                            <p:stCondLst>
                              <p:cond delay="0"/>
                            </p:stCondLst>
                            <p:childTnLst>
                              <p:par>
                                <p:cTn id="697" nodeType="clickEffect" fill="hold" presetClass="entr" presetID="1">
                                  <p:stCondLst>
                                    <p:cond delay="0"/>
                                  </p:stCondLst>
                                  <p:childTnLst>
                                    <p:set>
                                      <p:cBhvr>
                                        <p:cTn id="698" dur="1" fill="hold">
                                          <p:stCondLst>
                                            <p:cond delay="0"/>
                                          </p:stCondLst>
                                        </p:cTn>
                                        <p:tgtEl>
                                          <p:spTgt spid="520">
                                            <p:txEl>
                                              <p:pRg st="4" end="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2" name="PlaceHolder 1"/>
          <p:cNvSpPr>
            <a:spLocks noGrp="1"/>
          </p:cNvSpPr>
          <p:nvPr>
            <p:ph/>
          </p:nvPr>
        </p:nvSpPr>
        <p:spPr>
          <a:xfrm>
            <a:off x="628560" y="1134000"/>
            <a:ext cx="4938840" cy="3584880"/>
          </a:xfrm>
          <a:prstGeom prst="rect">
            <a:avLst/>
          </a:prstGeom>
          <a:noFill/>
          <a:ln w="0">
            <a:noFill/>
          </a:ln>
        </p:spPr>
        <p:txBody>
          <a:bodyPr lIns="67680" rIns="68400" tIns="35280" bIns="34200" anchor="t">
            <a:noAutofit/>
          </a:bodyPr>
          <a:p>
            <a:pPr marL="343080" indent="-291960">
              <a:lnSpc>
                <a:spcPct val="115000"/>
              </a:lnSpc>
              <a:buClr>
                <a:srgbClr val="000000"/>
              </a:buClr>
              <a:buFont typeface="Helvetica Neue Light"/>
              <a:buChar char="●"/>
            </a:pPr>
            <a:r>
              <a:rPr b="0" lang="en-US" sz="2000" spc="-1" strike="noStrike">
                <a:solidFill>
                  <a:srgbClr val="000000"/>
                </a:solidFill>
                <a:latin typeface="Helvetica Neue Light"/>
                <a:ea typeface="Helvetica Neue Light"/>
              </a:rPr>
              <a:t>Any project can contain one or more modules</a:t>
            </a:r>
            <a:endParaRPr b="0" lang="en-US" sz="2000" spc="-1" strike="noStrike">
              <a:latin typeface="Arial"/>
            </a:endParaRPr>
          </a:p>
          <a:p>
            <a:pPr>
              <a:lnSpc>
                <a:spcPct val="115000"/>
              </a:lnSpc>
            </a:pPr>
            <a:endParaRPr b="0" lang="en-US" sz="2000" spc="-1" strike="noStrike">
              <a:latin typeface="Arial"/>
            </a:endParaRPr>
          </a:p>
          <a:p>
            <a:pPr marL="343080" indent="-291960">
              <a:lnSpc>
                <a:spcPct val="115000"/>
              </a:lnSpc>
              <a:buClr>
                <a:srgbClr val="000000"/>
              </a:buClr>
              <a:buFont typeface="Helvetica Neue Light"/>
              <a:buChar char="●"/>
            </a:pPr>
            <a:r>
              <a:rPr b="0" lang="en-US" sz="2000" spc="-1" strike="noStrike">
                <a:solidFill>
                  <a:srgbClr val="000000"/>
                </a:solidFill>
                <a:latin typeface="Helvetica Neue Light"/>
                <a:ea typeface="Helvetica Neue Light"/>
              </a:rPr>
              <a:t>Parent module can reference nested modules</a:t>
            </a:r>
            <a:endParaRPr b="0" lang="en-US" sz="2000" spc="-1" strike="noStrike">
              <a:latin typeface="Arial"/>
            </a:endParaRPr>
          </a:p>
          <a:p>
            <a:pPr>
              <a:lnSpc>
                <a:spcPct val="115000"/>
              </a:lnSpc>
            </a:pPr>
            <a:endParaRPr b="0" lang="en-US" sz="2000" spc="-1" strike="noStrike">
              <a:latin typeface="Arial"/>
            </a:endParaRPr>
          </a:p>
          <a:p>
            <a:pPr marL="343080" indent="-291960">
              <a:lnSpc>
                <a:spcPct val="115000"/>
              </a:lnSpc>
              <a:buClr>
                <a:srgbClr val="000000"/>
              </a:buClr>
              <a:buFont typeface="Helvetica Neue Light"/>
              <a:buChar char="●"/>
            </a:pPr>
            <a:r>
              <a:rPr b="0" lang="en-US" sz="2000" spc="-1" strike="noStrike">
                <a:solidFill>
                  <a:srgbClr val="000000"/>
                </a:solidFill>
                <a:latin typeface="Helvetica Neue Light"/>
                <a:ea typeface="Helvetica Neue Light"/>
              </a:rPr>
              <a:t>Modules can be defined in the local filesystem or remote source (Github, terraform registry, etc…)</a:t>
            </a:r>
            <a:endParaRPr b="0" lang="en-US" sz="2000" spc="-1" strike="noStrike">
              <a:latin typeface="Arial"/>
            </a:endParaRPr>
          </a:p>
          <a:p>
            <a:pPr>
              <a:lnSpc>
                <a:spcPct val="115000"/>
              </a:lnSpc>
              <a:tabLst>
                <a:tab algn="l" pos="0"/>
              </a:tabLst>
            </a:pPr>
            <a:endParaRPr b="0" lang="en-US" sz="2000" spc="-1" strike="noStrike">
              <a:latin typeface="Arial"/>
            </a:endParaRPr>
          </a:p>
        </p:txBody>
      </p:sp>
      <p:sp>
        <p:nvSpPr>
          <p:cNvPr id="523" name="PlaceHolder 2"/>
          <p:cNvSpPr>
            <a:spLocks noGrp="1"/>
          </p:cNvSpPr>
          <p:nvPr>
            <p:ph type="sldNum"/>
          </p:nvPr>
        </p:nvSpPr>
        <p:spPr>
          <a:xfrm>
            <a:off x="8505000" y="4902840"/>
            <a:ext cx="624600" cy="222840"/>
          </a:xfrm>
          <a:prstGeom prst="rect">
            <a:avLst/>
          </a:prstGeom>
          <a:noFill/>
          <a:ln w="0">
            <a:noFill/>
          </a:ln>
        </p:spPr>
        <p:txBody>
          <a:bodyPr lIns="68400" rIns="68400" tIns="34200" bIns="34200" anchor="ctr">
            <a:noAutofit/>
          </a:bodyPr>
          <a:p>
            <a:pPr algn="ctr">
              <a:lnSpc>
                <a:spcPct val="100000"/>
              </a:lnSpc>
              <a:tabLst>
                <a:tab algn="l" pos="0"/>
              </a:tabLst>
            </a:pPr>
            <a:fld id="{60B1C053-0BFE-4EF8-BB02-BB85EBD114AC}" type="slidenum">
              <a:rPr b="0" lang="en-US" sz="1200" spc="-1" strike="noStrike">
                <a:solidFill>
                  <a:srgbClr val="ffffff"/>
                </a:solidFill>
                <a:latin typeface="Helvetica Neue Light"/>
                <a:ea typeface="Helvetica Neue Light"/>
              </a:rPr>
              <a:t>&lt;number&gt;</a:t>
            </a:fld>
            <a:endParaRPr b="0" lang="en-US" sz="1200" spc="-1" strike="noStrike">
              <a:latin typeface="Times New Roman"/>
            </a:endParaRPr>
          </a:p>
        </p:txBody>
      </p:sp>
      <p:sp>
        <p:nvSpPr>
          <p:cNvPr id="524" name="PlaceHolder 3"/>
          <p:cNvSpPr>
            <a:spLocks noGrp="1"/>
          </p:cNvSpPr>
          <p:nvPr>
            <p:ph type="title"/>
          </p:nvPr>
        </p:nvSpPr>
        <p:spPr>
          <a:xfrm>
            <a:off x="716040" y="241560"/>
            <a:ext cx="8422920" cy="679320"/>
          </a:xfrm>
          <a:prstGeom prst="rect">
            <a:avLst/>
          </a:prstGeom>
          <a:noFill/>
          <a:ln w="0">
            <a:noFill/>
          </a:ln>
        </p:spPr>
        <p:txBody>
          <a:bodyPr lIns="68400" rIns="68400" tIns="34200" bIns="34200" anchor="ctr">
            <a:noAutofit/>
          </a:bodyPr>
          <a:p>
            <a:pPr>
              <a:lnSpc>
                <a:spcPct val="90000"/>
              </a:lnSpc>
              <a:tabLst>
                <a:tab algn="l" pos="0"/>
              </a:tabLst>
            </a:pPr>
            <a:r>
              <a:rPr b="1" lang="en-US" sz="2400" spc="-1" strike="noStrike">
                <a:solidFill>
                  <a:srgbClr val="233445"/>
                </a:solidFill>
                <a:latin typeface="Helvetica Neue"/>
                <a:ea typeface="Helvetica Neue"/>
              </a:rPr>
              <a:t>Modules</a:t>
            </a:r>
            <a:endParaRPr b="0" lang="en-US" sz="2400" spc="-1" strike="noStrike">
              <a:latin typeface="Arial"/>
            </a:endParaRPr>
          </a:p>
        </p:txBody>
      </p:sp>
      <p:pic>
        <p:nvPicPr>
          <p:cNvPr id="525" name="Picture 3" descr=""/>
          <p:cNvPicPr/>
          <p:nvPr/>
        </p:nvPicPr>
        <p:blipFill>
          <a:blip r:embed="rId1"/>
          <a:stretch/>
        </p:blipFill>
        <p:spPr>
          <a:xfrm>
            <a:off x="5998320" y="950400"/>
            <a:ext cx="2818440" cy="3951720"/>
          </a:xfrm>
          <a:prstGeom prst="rect">
            <a:avLst/>
          </a:prstGeom>
          <a:ln w="0">
            <a:noFill/>
          </a:ln>
        </p:spPr>
      </p:pic>
    </p:spTree>
  </p:cSld>
  <mc:AlternateContent>
    <mc:Choice Requires="p14">
      <p:transition spd="slow" p14:dur="2000"/>
    </mc:Choice>
    <mc:Fallback>
      <p:transition spd="slow"/>
    </mc:Fallback>
  </mc:AlternateContent>
  <p:timing>
    <p:tnLst>
      <p:par>
        <p:cTn id="699" dur="indefinite" restart="never" nodeType="tmRoot">
          <p:childTnLst>
            <p:seq>
              <p:cTn id="700" dur="indefinite" nodeType="mainSeq">
                <p:childTnLst>
                  <p:par>
                    <p:cTn id="701" fill="hold">
                      <p:stCondLst>
                        <p:cond delay="indefinite"/>
                      </p:stCondLst>
                      <p:childTnLst>
                        <p:par>
                          <p:cTn id="702" fill="hold">
                            <p:stCondLst>
                              <p:cond delay="0"/>
                            </p:stCondLst>
                            <p:childTnLst>
                              <p:par>
                                <p:cTn id="703" nodeType="clickEffect" fill="hold" presetClass="entr" presetID="1">
                                  <p:stCondLst>
                                    <p:cond delay="0"/>
                                  </p:stCondLst>
                                  <p:childTnLst>
                                    <p:set>
                                      <p:cBhvr>
                                        <p:cTn id="704" dur="1" fill="hold">
                                          <p:stCondLst>
                                            <p:cond delay="0"/>
                                          </p:stCondLst>
                                        </p:cTn>
                                        <p:tgtEl>
                                          <p:spTgt spid="522">
                                            <p:txEl>
                                              <p:pRg st="0" end="0"/>
                                            </p:txEl>
                                          </p:spTgt>
                                        </p:tgtEl>
                                        <p:attrNameLst>
                                          <p:attrName>style.visibility</p:attrName>
                                        </p:attrNameLst>
                                      </p:cBhvr>
                                      <p:to>
                                        <p:strVal val="visible"/>
                                      </p:to>
                                    </p:set>
                                  </p:childTnLst>
                                </p:cTn>
                              </p:par>
                            </p:childTnLst>
                          </p:cTn>
                        </p:par>
                      </p:childTnLst>
                    </p:cTn>
                  </p:par>
                  <p:par>
                    <p:cTn id="705" fill="hold">
                      <p:stCondLst>
                        <p:cond delay="indefinite"/>
                      </p:stCondLst>
                      <p:childTnLst>
                        <p:par>
                          <p:cTn id="706" fill="hold">
                            <p:stCondLst>
                              <p:cond delay="0"/>
                            </p:stCondLst>
                            <p:childTnLst>
                              <p:par>
                                <p:cTn id="707" nodeType="clickEffect" fill="hold" presetClass="entr" presetID="1">
                                  <p:stCondLst>
                                    <p:cond delay="0"/>
                                  </p:stCondLst>
                                  <p:childTnLst>
                                    <p:set>
                                      <p:cBhvr>
                                        <p:cTn id="708" dur="1" fill="hold">
                                          <p:stCondLst>
                                            <p:cond delay="0"/>
                                          </p:stCondLst>
                                        </p:cTn>
                                        <p:tgtEl>
                                          <p:spTgt spid="522">
                                            <p:txEl>
                                              <p:pRg st="2" end="2"/>
                                            </p:txEl>
                                          </p:spTgt>
                                        </p:tgtEl>
                                        <p:attrNameLst>
                                          <p:attrName>style.visibility</p:attrName>
                                        </p:attrNameLst>
                                      </p:cBhvr>
                                      <p:to>
                                        <p:strVal val="visible"/>
                                      </p:to>
                                    </p:set>
                                  </p:childTnLst>
                                </p:cTn>
                              </p:par>
                            </p:childTnLst>
                          </p:cTn>
                        </p:par>
                      </p:childTnLst>
                    </p:cTn>
                  </p:par>
                  <p:par>
                    <p:cTn id="709" fill="hold">
                      <p:stCondLst>
                        <p:cond delay="indefinite"/>
                      </p:stCondLst>
                      <p:childTnLst>
                        <p:par>
                          <p:cTn id="710" fill="hold">
                            <p:stCondLst>
                              <p:cond delay="0"/>
                            </p:stCondLst>
                            <p:childTnLst>
                              <p:par>
                                <p:cTn id="711" nodeType="clickEffect" fill="hold" presetClass="entr" presetID="1">
                                  <p:stCondLst>
                                    <p:cond delay="0"/>
                                  </p:stCondLst>
                                  <p:childTnLst>
                                    <p:set>
                                      <p:cBhvr>
                                        <p:cTn id="712" dur="1" fill="hold">
                                          <p:stCondLst>
                                            <p:cond delay="0"/>
                                          </p:stCondLst>
                                        </p:cTn>
                                        <p:tgtEl>
                                          <p:spTgt spid="522">
                                            <p:txEl>
                                              <p:pRg st="4" end="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6" name="PlaceHolder 1"/>
          <p:cNvSpPr>
            <a:spLocks noGrp="1"/>
          </p:cNvSpPr>
          <p:nvPr>
            <p:ph type="title"/>
          </p:nvPr>
        </p:nvSpPr>
        <p:spPr>
          <a:xfrm>
            <a:off x="720000" y="220320"/>
            <a:ext cx="8422920" cy="680040"/>
          </a:xfrm>
          <a:prstGeom prst="rect">
            <a:avLst/>
          </a:prstGeom>
          <a:noFill/>
          <a:ln w="0">
            <a:noFill/>
          </a:ln>
        </p:spPr>
        <p:txBody>
          <a:bodyPr lIns="68400" rIns="68400" tIns="34200" bIns="34200" anchor="ctr">
            <a:noAutofit/>
          </a:bodyPr>
          <a:p>
            <a:pPr>
              <a:lnSpc>
                <a:spcPct val="90000"/>
              </a:lnSpc>
              <a:tabLst>
                <a:tab algn="l" pos="0"/>
              </a:tabLst>
            </a:pPr>
            <a:r>
              <a:rPr b="1" lang="en-US" sz="2400" spc="-1" strike="noStrike">
                <a:solidFill>
                  <a:srgbClr val="233445"/>
                </a:solidFill>
                <a:latin typeface="Helvetica Neue"/>
                <a:ea typeface="Helvetica Neue"/>
              </a:rPr>
              <a:t>Modules</a:t>
            </a:r>
            <a:endParaRPr b="0" lang="en-US" sz="2400" spc="-1" strike="noStrike">
              <a:latin typeface="Arial"/>
            </a:endParaRPr>
          </a:p>
        </p:txBody>
      </p:sp>
      <p:sp>
        <p:nvSpPr>
          <p:cNvPr id="527" name="PlaceHolder 2"/>
          <p:cNvSpPr>
            <a:spLocks noGrp="1"/>
          </p:cNvSpPr>
          <p:nvPr>
            <p:ph/>
          </p:nvPr>
        </p:nvSpPr>
        <p:spPr>
          <a:xfrm>
            <a:off x="626760" y="1184760"/>
            <a:ext cx="8025840" cy="3435840"/>
          </a:xfrm>
          <a:prstGeom prst="rect">
            <a:avLst/>
          </a:prstGeom>
          <a:noFill/>
          <a:ln w="0">
            <a:noFill/>
          </a:ln>
        </p:spPr>
        <p:txBody>
          <a:bodyPr lIns="67680" rIns="68400" tIns="35280" bIns="34200" anchor="t">
            <a:noAutofit/>
          </a:bodyPr>
          <a:p>
            <a:pPr marL="343080" indent="-291960">
              <a:lnSpc>
                <a:spcPct val="115000"/>
              </a:lnSpc>
              <a:buClr>
                <a:srgbClr val="000000"/>
              </a:buClr>
              <a:buFont typeface="Helvetica Neue Light"/>
              <a:buChar char="●"/>
            </a:pPr>
            <a:r>
              <a:rPr b="0" lang="en-US" sz="2000" spc="-1" strike="noStrike">
                <a:solidFill>
                  <a:srgbClr val="000000"/>
                </a:solidFill>
                <a:latin typeface="Helvetica Neue Light"/>
                <a:ea typeface="Helvetica Neue Light"/>
              </a:rPr>
              <a:t>Publish modules in </a:t>
            </a:r>
            <a:r>
              <a:rPr b="0" lang="en-US" sz="2000" spc="-1" strike="noStrike" u="sng">
                <a:solidFill>
                  <a:srgbClr val="0000ff"/>
                </a:solidFill>
                <a:uFillTx/>
                <a:latin typeface="Helvetica Neue Light"/>
                <a:ea typeface="Helvetica Neue Light"/>
                <a:hlinkClick r:id="rId1"/>
              </a:rPr>
              <a:t>Terraform registry</a:t>
            </a:r>
            <a:r>
              <a:rPr b="0" lang="en-US" sz="2000" spc="-1" strike="noStrike">
                <a:solidFill>
                  <a:srgbClr val="000000"/>
                </a:solidFill>
                <a:latin typeface="Helvetica Neue Light"/>
                <a:ea typeface="Helvetica Neue Light"/>
              </a:rPr>
              <a:t> to make them easy to find</a:t>
            </a:r>
            <a:endParaRPr b="0" lang="en-US" sz="2000" spc="-1" strike="noStrike">
              <a:latin typeface="Arial"/>
            </a:endParaRPr>
          </a:p>
          <a:p>
            <a:pPr lvl="1" marL="685800" indent="-291960">
              <a:lnSpc>
                <a:spcPct val="115000"/>
              </a:lnSpc>
              <a:buClr>
                <a:srgbClr val="000000"/>
              </a:buClr>
              <a:buFont typeface="Helvetica Neue Light"/>
              <a:buChar char="○"/>
            </a:pPr>
            <a:r>
              <a:rPr b="1" lang="en-US" sz="2000" spc="-1" strike="noStrike">
                <a:solidFill>
                  <a:srgbClr val="000000"/>
                </a:solidFill>
                <a:latin typeface="Consolas"/>
                <a:ea typeface="Consolas"/>
              </a:rPr>
              <a:t>Source</a:t>
            </a:r>
            <a:r>
              <a:rPr b="0" lang="en-US" sz="2000" spc="-1" strike="noStrike">
                <a:solidFill>
                  <a:srgbClr val="000000"/>
                </a:solidFill>
                <a:latin typeface="Helvetica Neue Light"/>
                <a:ea typeface="Helvetica Neue Light"/>
              </a:rPr>
              <a:t> attribute identifies location of module, e.g.,</a:t>
            </a:r>
            <a:endParaRPr b="0" lang="en-US" sz="2000" spc="-1" strike="noStrike">
              <a:latin typeface="Arial"/>
            </a:endParaRPr>
          </a:p>
          <a:p>
            <a:pPr>
              <a:lnSpc>
                <a:spcPct val="115000"/>
              </a:lnSpc>
              <a:tabLst>
                <a:tab algn="l" pos="0"/>
              </a:tabLst>
            </a:pPr>
            <a:endParaRPr b="0" lang="en-US" sz="2000" spc="-1" strike="noStrike">
              <a:latin typeface="Arial"/>
            </a:endParaRPr>
          </a:p>
          <a:p>
            <a:pPr marL="343080" indent="-291960">
              <a:lnSpc>
                <a:spcPct val="115000"/>
              </a:lnSpc>
              <a:buClr>
                <a:srgbClr val="000000"/>
              </a:buClr>
              <a:buFont typeface="Helvetica Neue Light"/>
              <a:buChar char="●"/>
              <a:tabLst>
                <a:tab algn="l" pos="0"/>
              </a:tabLst>
            </a:pPr>
            <a:r>
              <a:rPr b="0" lang="en-US" sz="2000" spc="-1" strike="noStrike">
                <a:solidFill>
                  <a:srgbClr val="000000"/>
                </a:solidFill>
                <a:latin typeface="Helvetica Neue Light"/>
                <a:ea typeface="Helvetica Neue Light"/>
              </a:rPr>
              <a:t>Most attributes of a module are input variables passed in from parent</a:t>
            </a:r>
            <a:endParaRPr b="0" lang="en-US" sz="2000" spc="-1" strike="noStrike">
              <a:latin typeface="Arial"/>
            </a:endParaRPr>
          </a:p>
          <a:p>
            <a:pPr>
              <a:lnSpc>
                <a:spcPct val="115000"/>
              </a:lnSpc>
              <a:tabLst>
                <a:tab algn="l" pos="0"/>
              </a:tabLst>
            </a:pPr>
            <a:endParaRPr b="0" lang="en-US" sz="2000" spc="-1" strike="noStrike">
              <a:latin typeface="Arial"/>
            </a:endParaRPr>
          </a:p>
          <a:p>
            <a:pPr marL="343080" indent="-291960">
              <a:lnSpc>
                <a:spcPct val="115000"/>
              </a:lnSpc>
              <a:buClr>
                <a:srgbClr val="000000"/>
              </a:buClr>
              <a:buFont typeface="Helvetica Neue Light"/>
              <a:buChar char="●"/>
              <a:tabLst>
                <a:tab algn="l" pos="0"/>
              </a:tabLst>
            </a:pPr>
            <a:r>
              <a:rPr b="0" lang="en-US" sz="2000" spc="-1" strike="noStrike">
                <a:solidFill>
                  <a:srgbClr val="000000"/>
                </a:solidFill>
                <a:latin typeface="Helvetica Neue Light"/>
                <a:ea typeface="Helvetica Neue Light"/>
              </a:rPr>
              <a:t>Module’s outputs can be accessed and used by parent (and passed to other child modules of the parent)</a:t>
            </a:r>
            <a:endParaRPr b="0" lang="en-US" sz="2000" spc="-1" strike="noStrike">
              <a:latin typeface="Arial"/>
            </a:endParaRPr>
          </a:p>
          <a:p>
            <a:pPr marL="343080">
              <a:lnSpc>
                <a:spcPct val="115000"/>
              </a:lnSpc>
              <a:tabLst>
                <a:tab algn="l" pos="0"/>
              </a:tabLst>
            </a:pPr>
            <a:endParaRPr b="0" lang="en-US" sz="2000" spc="-1" strike="noStrike">
              <a:latin typeface="Arial"/>
            </a:endParaRPr>
          </a:p>
        </p:txBody>
      </p:sp>
      <p:sp>
        <p:nvSpPr>
          <p:cNvPr id="528" name="PlaceHolder 3"/>
          <p:cNvSpPr>
            <a:spLocks noGrp="1"/>
          </p:cNvSpPr>
          <p:nvPr>
            <p:ph type="sldNum"/>
          </p:nvPr>
        </p:nvSpPr>
        <p:spPr>
          <a:xfrm>
            <a:off x="8510760" y="4880160"/>
            <a:ext cx="624600" cy="222840"/>
          </a:xfrm>
          <a:prstGeom prst="rect">
            <a:avLst/>
          </a:prstGeom>
          <a:noFill/>
          <a:ln w="0">
            <a:noFill/>
          </a:ln>
        </p:spPr>
        <p:txBody>
          <a:bodyPr lIns="68400" rIns="68400" tIns="34200" bIns="34200" anchor="ctr">
            <a:noAutofit/>
          </a:bodyPr>
          <a:p>
            <a:pPr algn="ctr">
              <a:lnSpc>
                <a:spcPct val="100000"/>
              </a:lnSpc>
              <a:tabLst>
                <a:tab algn="l" pos="0"/>
              </a:tabLst>
            </a:pPr>
            <a:fld id="{B5442C6B-C11D-4EFB-ADC9-70286984FD28}" type="slidenum">
              <a:rPr b="0" lang="en-US" sz="1200" spc="-1" strike="noStrike">
                <a:solidFill>
                  <a:srgbClr val="ffffff"/>
                </a:solidFill>
                <a:latin typeface="Helvetica Neue Light"/>
                <a:ea typeface="Helvetica Neue Light"/>
              </a:rPr>
              <a:t>&lt;number&gt;</a:t>
            </a:fld>
            <a:endParaRPr b="0" lang="en-US" sz="1200" spc="-1" strike="noStrike">
              <a:latin typeface="Times New Roman"/>
            </a:endParaRPr>
          </a:p>
        </p:txBody>
      </p:sp>
    </p:spTree>
  </p:cSld>
  <mc:AlternateContent>
    <mc:Choice Requires="p14">
      <p:transition spd="slow" p14:dur="2000"/>
    </mc:Choice>
    <mc:Fallback>
      <p:transition spd="slow"/>
    </mc:Fallback>
  </mc:AlternateContent>
  <p:timing>
    <p:tnLst>
      <p:par>
        <p:cTn id="713" dur="indefinite" restart="never" nodeType="tmRoot">
          <p:childTnLst>
            <p:seq>
              <p:cTn id="714" dur="indefinite" nodeType="mainSeq">
                <p:childTnLst>
                  <p:par>
                    <p:cTn id="715" fill="hold">
                      <p:stCondLst>
                        <p:cond delay="indefinite"/>
                      </p:stCondLst>
                      <p:childTnLst>
                        <p:par>
                          <p:cTn id="716" fill="hold">
                            <p:stCondLst>
                              <p:cond delay="0"/>
                            </p:stCondLst>
                            <p:childTnLst>
                              <p:par>
                                <p:cTn id="717" nodeType="clickEffect" fill="hold" presetClass="entr" presetID="1">
                                  <p:stCondLst>
                                    <p:cond delay="0"/>
                                  </p:stCondLst>
                                  <p:childTnLst>
                                    <p:set>
                                      <p:cBhvr>
                                        <p:cTn id="718" dur="1" fill="hold">
                                          <p:stCondLst>
                                            <p:cond delay="0"/>
                                          </p:stCondLst>
                                        </p:cTn>
                                        <p:tgtEl>
                                          <p:spTgt spid="527">
                                            <p:txEl>
                                              <p:pRg st="0" end="0"/>
                                            </p:txEl>
                                          </p:spTgt>
                                        </p:tgtEl>
                                        <p:attrNameLst>
                                          <p:attrName>style.visibility</p:attrName>
                                        </p:attrNameLst>
                                      </p:cBhvr>
                                      <p:to>
                                        <p:strVal val="visible"/>
                                      </p:to>
                                    </p:set>
                                  </p:childTnLst>
                                </p:cTn>
                              </p:par>
                            </p:childTnLst>
                          </p:cTn>
                        </p:par>
                      </p:childTnLst>
                    </p:cTn>
                  </p:par>
                  <p:par>
                    <p:cTn id="719" fill="hold">
                      <p:stCondLst>
                        <p:cond delay="indefinite"/>
                      </p:stCondLst>
                      <p:childTnLst>
                        <p:par>
                          <p:cTn id="720" fill="hold">
                            <p:stCondLst>
                              <p:cond delay="0"/>
                            </p:stCondLst>
                            <p:childTnLst>
                              <p:par>
                                <p:cTn id="721" nodeType="clickEffect" fill="hold" presetClass="entr" presetID="1">
                                  <p:stCondLst>
                                    <p:cond delay="0"/>
                                  </p:stCondLst>
                                  <p:childTnLst>
                                    <p:set>
                                      <p:cBhvr>
                                        <p:cTn id="722" dur="1" fill="hold">
                                          <p:stCondLst>
                                            <p:cond delay="0"/>
                                          </p:stCondLst>
                                        </p:cTn>
                                        <p:tgtEl>
                                          <p:spTgt spid="527">
                                            <p:txEl>
                                              <p:pRg st="1" end="1"/>
                                            </p:txEl>
                                          </p:spTgt>
                                        </p:tgtEl>
                                        <p:attrNameLst>
                                          <p:attrName>style.visibility</p:attrName>
                                        </p:attrNameLst>
                                      </p:cBhvr>
                                      <p:to>
                                        <p:strVal val="visible"/>
                                      </p:to>
                                    </p:set>
                                  </p:childTnLst>
                                </p:cTn>
                              </p:par>
                            </p:childTnLst>
                          </p:cTn>
                        </p:par>
                      </p:childTnLst>
                    </p:cTn>
                  </p:par>
                  <p:par>
                    <p:cTn id="723" fill="hold">
                      <p:stCondLst>
                        <p:cond delay="indefinite"/>
                      </p:stCondLst>
                      <p:childTnLst>
                        <p:par>
                          <p:cTn id="724" fill="hold">
                            <p:stCondLst>
                              <p:cond delay="0"/>
                            </p:stCondLst>
                            <p:childTnLst>
                              <p:par>
                                <p:cTn id="725" nodeType="clickEffect" fill="hold" presetClass="entr" presetID="1">
                                  <p:stCondLst>
                                    <p:cond delay="0"/>
                                  </p:stCondLst>
                                  <p:childTnLst>
                                    <p:set>
                                      <p:cBhvr>
                                        <p:cTn id="726" dur="1" fill="hold">
                                          <p:stCondLst>
                                            <p:cond delay="0"/>
                                          </p:stCondLst>
                                        </p:cTn>
                                        <p:tgtEl>
                                          <p:spTgt spid="527">
                                            <p:txEl>
                                              <p:pRg st="3" end="3"/>
                                            </p:txEl>
                                          </p:spTgt>
                                        </p:tgtEl>
                                        <p:attrNameLst>
                                          <p:attrName>style.visibility</p:attrName>
                                        </p:attrNameLst>
                                      </p:cBhvr>
                                      <p:to>
                                        <p:strVal val="visible"/>
                                      </p:to>
                                    </p:set>
                                  </p:childTnLst>
                                </p:cTn>
                              </p:par>
                            </p:childTnLst>
                          </p:cTn>
                        </p:par>
                      </p:childTnLst>
                    </p:cTn>
                  </p:par>
                  <p:par>
                    <p:cTn id="727" fill="hold">
                      <p:stCondLst>
                        <p:cond delay="indefinite"/>
                      </p:stCondLst>
                      <p:childTnLst>
                        <p:par>
                          <p:cTn id="728" fill="hold">
                            <p:stCondLst>
                              <p:cond delay="0"/>
                            </p:stCondLst>
                            <p:childTnLst>
                              <p:par>
                                <p:cTn id="729" nodeType="clickEffect" fill="hold" presetClass="entr" presetID="1">
                                  <p:stCondLst>
                                    <p:cond delay="0"/>
                                  </p:stCondLst>
                                  <p:childTnLst>
                                    <p:set>
                                      <p:cBhvr>
                                        <p:cTn id="730" dur="1" fill="hold">
                                          <p:stCondLst>
                                            <p:cond delay="0"/>
                                          </p:stCondLst>
                                        </p:cTn>
                                        <p:tgtEl>
                                          <p:spTgt spid="527">
                                            <p:txEl>
                                              <p:pRg st="5" end="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9" name="PlaceHolder 1"/>
          <p:cNvSpPr>
            <a:spLocks noGrp="1"/>
          </p:cNvSpPr>
          <p:nvPr>
            <p:ph type="title"/>
          </p:nvPr>
        </p:nvSpPr>
        <p:spPr>
          <a:xfrm>
            <a:off x="720000" y="220320"/>
            <a:ext cx="8422920" cy="680040"/>
          </a:xfrm>
          <a:prstGeom prst="rect">
            <a:avLst/>
          </a:prstGeom>
          <a:noFill/>
          <a:ln w="0">
            <a:noFill/>
          </a:ln>
        </p:spPr>
        <p:txBody>
          <a:bodyPr lIns="68400" rIns="68400" tIns="34200" bIns="34200" anchor="ctr">
            <a:noAutofit/>
          </a:bodyPr>
          <a:p>
            <a:pPr>
              <a:lnSpc>
                <a:spcPct val="90000"/>
              </a:lnSpc>
              <a:tabLst>
                <a:tab algn="l" pos="0"/>
              </a:tabLst>
            </a:pPr>
            <a:r>
              <a:rPr b="1" lang="en-US" sz="2400" spc="-1" strike="noStrike">
                <a:solidFill>
                  <a:srgbClr val="233445"/>
                </a:solidFill>
                <a:latin typeface="Helvetica Neue"/>
                <a:ea typeface="Helvetica Neue"/>
              </a:rPr>
              <a:t>Module Sources</a:t>
            </a:r>
            <a:endParaRPr b="0" lang="en-US" sz="2400" spc="-1" strike="noStrike">
              <a:latin typeface="Arial"/>
            </a:endParaRPr>
          </a:p>
        </p:txBody>
      </p:sp>
      <p:sp>
        <p:nvSpPr>
          <p:cNvPr id="530" name="PlaceHolder 2"/>
          <p:cNvSpPr>
            <a:spLocks noGrp="1"/>
          </p:cNvSpPr>
          <p:nvPr>
            <p:ph/>
          </p:nvPr>
        </p:nvSpPr>
        <p:spPr>
          <a:xfrm>
            <a:off x="626760" y="1184760"/>
            <a:ext cx="7882920" cy="3435840"/>
          </a:xfrm>
          <a:prstGeom prst="rect">
            <a:avLst/>
          </a:prstGeom>
          <a:noFill/>
          <a:ln w="0">
            <a:noFill/>
          </a:ln>
        </p:spPr>
        <p:txBody>
          <a:bodyPr lIns="67680" rIns="68400" tIns="35280" bIns="34200" anchor="t">
            <a:noAutofit/>
          </a:bodyPr>
          <a:p>
            <a:pPr marL="343080" indent="-279360">
              <a:lnSpc>
                <a:spcPct val="115000"/>
              </a:lnSpc>
              <a:buClr>
                <a:srgbClr val="000000"/>
              </a:buClr>
              <a:buFont typeface="Helvetica Neue Light"/>
              <a:buChar char="●"/>
            </a:pPr>
            <a:r>
              <a:rPr b="0" lang="en-US" sz="1800" spc="-1" strike="noStrike">
                <a:solidFill>
                  <a:srgbClr val="000000"/>
                </a:solidFill>
                <a:latin typeface="Helvetica Neue Light"/>
                <a:ea typeface="Helvetica Neue Light"/>
              </a:rPr>
              <a:t>Terraform allows the user to pull modules from various locations</a:t>
            </a:r>
            <a:endParaRPr b="0" lang="en-US" sz="1800" spc="-1" strike="noStrike">
              <a:latin typeface="Arial"/>
            </a:endParaRPr>
          </a:p>
          <a:p>
            <a:pPr lvl="1" marL="685800" indent="-272880">
              <a:lnSpc>
                <a:spcPct val="115000"/>
              </a:lnSpc>
              <a:buClr>
                <a:srgbClr val="000000"/>
              </a:buClr>
              <a:buFont typeface="Helvetica Neue Light"/>
              <a:buChar char="○"/>
            </a:pPr>
            <a:r>
              <a:rPr b="0" lang="en-US" sz="1700" spc="-1" strike="noStrike">
                <a:solidFill>
                  <a:srgbClr val="000000"/>
                </a:solidFill>
                <a:latin typeface="Helvetica Neue Light"/>
                <a:ea typeface="Helvetica Neue Light"/>
              </a:rPr>
              <a:t>Local paths</a:t>
            </a:r>
            <a:endParaRPr b="0" lang="en-US" sz="1700" spc="-1" strike="noStrike">
              <a:latin typeface="Arial"/>
            </a:endParaRPr>
          </a:p>
          <a:p>
            <a:pPr lvl="1" marL="685800" indent="-272880">
              <a:lnSpc>
                <a:spcPct val="115000"/>
              </a:lnSpc>
              <a:buClr>
                <a:srgbClr val="000000"/>
              </a:buClr>
              <a:buFont typeface="Helvetica Neue Light"/>
              <a:buChar char="○"/>
            </a:pPr>
            <a:r>
              <a:rPr b="0" lang="en-US" sz="1700" spc="-1" strike="noStrike">
                <a:solidFill>
                  <a:srgbClr val="000000"/>
                </a:solidFill>
                <a:latin typeface="Helvetica Neue Light"/>
                <a:ea typeface="Helvetica Neue Light"/>
              </a:rPr>
              <a:t>Github</a:t>
            </a:r>
            <a:endParaRPr b="0" lang="en-US" sz="1700" spc="-1" strike="noStrike">
              <a:latin typeface="Arial"/>
            </a:endParaRPr>
          </a:p>
          <a:p>
            <a:pPr lvl="1" marL="685800" indent="-272880">
              <a:lnSpc>
                <a:spcPct val="115000"/>
              </a:lnSpc>
              <a:buClr>
                <a:srgbClr val="000000"/>
              </a:buClr>
              <a:buFont typeface="Helvetica Neue Light"/>
              <a:buChar char="○"/>
            </a:pPr>
            <a:r>
              <a:rPr b="0" lang="en-US" sz="1700" spc="-1" strike="noStrike">
                <a:solidFill>
                  <a:srgbClr val="000000"/>
                </a:solidFill>
                <a:latin typeface="Helvetica Neue Light"/>
                <a:ea typeface="Helvetica Neue Light"/>
              </a:rPr>
              <a:t>Terraform Registry</a:t>
            </a:r>
            <a:endParaRPr b="0" lang="en-US" sz="1700" spc="-1" strike="noStrike">
              <a:latin typeface="Arial"/>
            </a:endParaRPr>
          </a:p>
          <a:p>
            <a:pPr lvl="1" marL="685800" indent="-272880">
              <a:lnSpc>
                <a:spcPct val="115000"/>
              </a:lnSpc>
              <a:buClr>
                <a:srgbClr val="000000"/>
              </a:buClr>
              <a:buFont typeface="Helvetica Neue Light"/>
              <a:buChar char="○"/>
            </a:pPr>
            <a:r>
              <a:rPr b="0" lang="en-US" sz="1700" spc="-1" strike="noStrike">
                <a:solidFill>
                  <a:srgbClr val="000000"/>
                </a:solidFill>
                <a:latin typeface="Helvetica Neue Light"/>
                <a:ea typeface="Helvetica Neue Light"/>
              </a:rPr>
              <a:t>Bitbucket</a:t>
            </a:r>
            <a:endParaRPr b="0" lang="en-US" sz="1700" spc="-1" strike="noStrike">
              <a:latin typeface="Arial"/>
            </a:endParaRPr>
          </a:p>
          <a:p>
            <a:pPr lvl="1" marL="685800" indent="-272880">
              <a:lnSpc>
                <a:spcPct val="115000"/>
              </a:lnSpc>
              <a:buClr>
                <a:srgbClr val="000000"/>
              </a:buClr>
              <a:buFont typeface="Helvetica Neue Light"/>
              <a:buChar char="○"/>
            </a:pPr>
            <a:r>
              <a:rPr b="0" lang="en-US" sz="1700" spc="-1" strike="noStrike">
                <a:solidFill>
                  <a:srgbClr val="000000"/>
                </a:solidFill>
                <a:latin typeface="Helvetica Neue Light"/>
                <a:ea typeface="Helvetica Neue Light"/>
              </a:rPr>
              <a:t>HTTP</a:t>
            </a:r>
            <a:endParaRPr b="0" lang="en-US" sz="1700" spc="-1" strike="noStrike">
              <a:latin typeface="Arial"/>
            </a:endParaRPr>
          </a:p>
          <a:p>
            <a:pPr lvl="1" marL="685800" indent="-272880">
              <a:lnSpc>
                <a:spcPct val="115000"/>
              </a:lnSpc>
              <a:buClr>
                <a:srgbClr val="000000"/>
              </a:buClr>
              <a:buFont typeface="Helvetica Neue Light"/>
              <a:buChar char="○"/>
            </a:pPr>
            <a:r>
              <a:rPr b="0" lang="en-US" sz="1700" spc="-1" strike="noStrike">
                <a:solidFill>
                  <a:srgbClr val="000000"/>
                </a:solidFill>
                <a:latin typeface="Helvetica Neue Light"/>
                <a:ea typeface="Helvetica Neue Light"/>
              </a:rPr>
              <a:t>S3 Buckets</a:t>
            </a:r>
            <a:endParaRPr b="0" lang="en-US" sz="1700" spc="-1" strike="noStrike">
              <a:latin typeface="Arial"/>
            </a:endParaRPr>
          </a:p>
          <a:p>
            <a:pPr marL="343080">
              <a:lnSpc>
                <a:spcPct val="115000"/>
              </a:lnSpc>
              <a:tabLst>
                <a:tab algn="l" pos="0"/>
              </a:tabLst>
            </a:pPr>
            <a:endParaRPr b="0" lang="en-US" sz="1700" spc="-1" strike="noStrike">
              <a:latin typeface="Arial"/>
            </a:endParaRPr>
          </a:p>
          <a:p>
            <a:pPr marL="343080" indent="-279360">
              <a:lnSpc>
                <a:spcPct val="115000"/>
              </a:lnSpc>
              <a:buClr>
                <a:srgbClr val="000000"/>
              </a:buClr>
              <a:buFont typeface="Helvetica Neue Light"/>
              <a:buChar char="●"/>
              <a:tabLst>
                <a:tab algn="l" pos="0"/>
              </a:tabLst>
            </a:pPr>
            <a:r>
              <a:rPr b="0" lang="en-US" sz="1800" spc="-1" strike="noStrike">
                <a:solidFill>
                  <a:srgbClr val="000000"/>
                </a:solidFill>
                <a:latin typeface="Helvetica Neue Light"/>
                <a:ea typeface="Helvetica Neue Light"/>
              </a:rPr>
              <a:t>More info</a:t>
            </a:r>
            <a:endParaRPr b="0" lang="en-US" sz="1800" spc="-1" strike="noStrike">
              <a:latin typeface="Arial"/>
            </a:endParaRPr>
          </a:p>
          <a:p>
            <a:pPr lvl="1" marL="685800" indent="-272880">
              <a:lnSpc>
                <a:spcPct val="115000"/>
              </a:lnSpc>
              <a:buClr>
                <a:srgbClr val="000000"/>
              </a:buClr>
              <a:buFont typeface="Helvetica Neue Light"/>
              <a:buChar char="○"/>
              <a:tabLst>
                <a:tab algn="l" pos="0"/>
              </a:tabLst>
            </a:pPr>
            <a:r>
              <a:rPr b="0" lang="en-US" sz="1700" spc="-1" strike="noStrike" u="sng">
                <a:solidFill>
                  <a:srgbClr val="0000ff"/>
                </a:solidFill>
                <a:uFillTx/>
                <a:latin typeface="Helvetica Neue Light"/>
                <a:ea typeface="Helvetica Neue Light"/>
                <a:hlinkClick r:id="rId1"/>
              </a:rPr>
              <a:t>https://www.terraform.io/docs/modules/sources.html</a:t>
            </a:r>
            <a:r>
              <a:rPr b="0" lang="en-US" sz="1700" spc="-1" strike="noStrike">
                <a:solidFill>
                  <a:srgbClr val="000000"/>
                </a:solidFill>
                <a:latin typeface="Helvetica Neue Light"/>
                <a:ea typeface="Helvetica Neue Light"/>
              </a:rPr>
              <a:t> </a:t>
            </a:r>
            <a:endParaRPr b="0" lang="en-US" sz="1700" spc="-1" strike="noStrike">
              <a:latin typeface="Arial"/>
            </a:endParaRPr>
          </a:p>
        </p:txBody>
      </p:sp>
      <p:sp>
        <p:nvSpPr>
          <p:cNvPr id="531" name="PlaceHolder 3"/>
          <p:cNvSpPr>
            <a:spLocks noGrp="1"/>
          </p:cNvSpPr>
          <p:nvPr>
            <p:ph type="sldNum"/>
          </p:nvPr>
        </p:nvSpPr>
        <p:spPr>
          <a:xfrm>
            <a:off x="8510760" y="4880160"/>
            <a:ext cx="624600" cy="222840"/>
          </a:xfrm>
          <a:prstGeom prst="rect">
            <a:avLst/>
          </a:prstGeom>
          <a:noFill/>
          <a:ln w="0">
            <a:noFill/>
          </a:ln>
        </p:spPr>
        <p:txBody>
          <a:bodyPr lIns="68400" rIns="68400" tIns="34200" bIns="34200" anchor="ctr">
            <a:noAutofit/>
          </a:bodyPr>
          <a:p>
            <a:pPr algn="ctr">
              <a:lnSpc>
                <a:spcPct val="100000"/>
              </a:lnSpc>
              <a:tabLst>
                <a:tab algn="l" pos="0"/>
              </a:tabLst>
            </a:pPr>
            <a:fld id="{26379D18-A801-45D3-B9B5-664A2CEDEE27}" type="slidenum">
              <a:rPr b="0" lang="en-US" sz="1200" spc="-1" strike="noStrike">
                <a:solidFill>
                  <a:srgbClr val="ffffff"/>
                </a:solidFill>
                <a:latin typeface="Helvetica Neue Light"/>
                <a:ea typeface="Helvetica Neue Light"/>
              </a:rPr>
              <a:t>&lt;number&gt;</a:t>
            </a:fld>
            <a:endParaRPr b="0" lang="en-US" sz="1200" spc="-1" strike="noStrike">
              <a:latin typeface="Times New Roman"/>
            </a:endParaRPr>
          </a:p>
        </p:txBody>
      </p:sp>
      <p:pic>
        <p:nvPicPr>
          <p:cNvPr id="532" name="Google Shape;517;p74" descr=""/>
          <p:cNvPicPr/>
          <p:nvPr/>
        </p:nvPicPr>
        <p:blipFill>
          <a:blip r:embed="rId2"/>
          <a:stretch/>
        </p:blipFill>
        <p:spPr>
          <a:xfrm>
            <a:off x="3621240" y="2523960"/>
            <a:ext cx="3277080" cy="1382400"/>
          </a:xfrm>
          <a:prstGeom prst="rect">
            <a:avLst/>
          </a:prstGeom>
          <a:ln w="0">
            <a:noFill/>
          </a:ln>
        </p:spPr>
      </p:pic>
      <p:pic>
        <p:nvPicPr>
          <p:cNvPr id="533" name="Google Shape;518;p74" descr=""/>
          <p:cNvPicPr/>
          <p:nvPr/>
        </p:nvPicPr>
        <p:blipFill>
          <a:blip r:embed="rId3"/>
          <a:stretch/>
        </p:blipFill>
        <p:spPr>
          <a:xfrm>
            <a:off x="3475440" y="1528200"/>
            <a:ext cx="3478320" cy="950760"/>
          </a:xfrm>
          <a:prstGeom prst="rect">
            <a:avLst/>
          </a:prstGeom>
          <a:ln w="0">
            <a:noFill/>
          </a:ln>
        </p:spPr>
      </p:pic>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7" name="PlaceHolder 1"/>
          <p:cNvSpPr>
            <a:spLocks noGrp="1"/>
          </p:cNvSpPr>
          <p:nvPr>
            <p:ph type="title"/>
          </p:nvPr>
        </p:nvSpPr>
        <p:spPr>
          <a:xfrm>
            <a:off x="714240" y="243000"/>
            <a:ext cx="8422920" cy="680040"/>
          </a:xfrm>
          <a:prstGeom prst="rect">
            <a:avLst/>
          </a:prstGeom>
          <a:noFill/>
          <a:ln w="0">
            <a:noFill/>
          </a:ln>
        </p:spPr>
        <p:txBody>
          <a:bodyPr lIns="68400" rIns="68400" tIns="34200" bIns="34200" anchor="ctr">
            <a:noAutofit/>
          </a:bodyPr>
          <a:p>
            <a:pPr>
              <a:lnSpc>
                <a:spcPct val="90000"/>
              </a:lnSpc>
            </a:pPr>
            <a:r>
              <a:rPr b="1" lang="en-US" sz="2400" spc="-1" strike="noStrike">
                <a:solidFill>
                  <a:srgbClr val="233445"/>
                </a:solidFill>
                <a:latin typeface="Helvetica Neue"/>
                <a:ea typeface="Helvetica Neue"/>
              </a:rPr>
              <a:t>Note About Virtual Trainings</a:t>
            </a:r>
            <a:endParaRPr b="0" lang="en-US" sz="2400" spc="-1" strike="noStrike">
              <a:latin typeface="Arial"/>
            </a:endParaRPr>
          </a:p>
        </p:txBody>
      </p:sp>
      <p:sp>
        <p:nvSpPr>
          <p:cNvPr id="338" name="PlaceHolder 2"/>
          <p:cNvSpPr>
            <a:spLocks noGrp="1"/>
          </p:cNvSpPr>
          <p:nvPr>
            <p:ph/>
          </p:nvPr>
        </p:nvSpPr>
        <p:spPr>
          <a:xfrm>
            <a:off x="621000" y="1134000"/>
            <a:ext cx="7882920" cy="2819880"/>
          </a:xfrm>
          <a:prstGeom prst="rect">
            <a:avLst/>
          </a:prstGeom>
          <a:noFill/>
          <a:ln w="0">
            <a:noFill/>
          </a:ln>
        </p:spPr>
        <p:txBody>
          <a:bodyPr lIns="67680" rIns="68400" tIns="35280" bIns="34200" anchor="t">
            <a:noAutofit/>
          </a:bodyPr>
          <a:p>
            <a:pPr marL="343080" algn="ctr">
              <a:lnSpc>
                <a:spcPct val="90000"/>
              </a:lnSpc>
              <a:tabLst>
                <a:tab algn="l" pos="0"/>
              </a:tabLst>
            </a:pPr>
            <a:endParaRPr b="0" lang="en-US" sz="3200" spc="-1" strike="noStrike">
              <a:latin typeface="Arial"/>
            </a:endParaRPr>
          </a:p>
          <a:p>
            <a:pPr marL="343080" algn="ctr">
              <a:lnSpc>
                <a:spcPct val="90000"/>
              </a:lnSpc>
              <a:tabLst>
                <a:tab algn="l" pos="0"/>
              </a:tabLst>
            </a:pPr>
            <a:endParaRPr b="0" lang="en-US" sz="3200" spc="-1" strike="noStrike">
              <a:latin typeface="Arial"/>
            </a:endParaRPr>
          </a:p>
          <a:p>
            <a:pPr marL="343080">
              <a:lnSpc>
                <a:spcPct val="90000"/>
              </a:lnSpc>
              <a:tabLst>
                <a:tab algn="l" pos="0"/>
              </a:tabLst>
            </a:pPr>
            <a:endParaRPr b="0" lang="en-US" sz="3200" spc="-1" strike="noStrike">
              <a:latin typeface="Arial"/>
            </a:endParaRPr>
          </a:p>
        </p:txBody>
      </p:sp>
      <p:sp>
        <p:nvSpPr>
          <p:cNvPr id="339" name="PlaceHolder 3"/>
          <p:cNvSpPr>
            <a:spLocks noGrp="1"/>
          </p:cNvSpPr>
          <p:nvPr>
            <p:ph type="sldNum"/>
          </p:nvPr>
        </p:nvSpPr>
        <p:spPr>
          <a:xfrm>
            <a:off x="8505000" y="4902840"/>
            <a:ext cx="624600" cy="222840"/>
          </a:xfrm>
          <a:prstGeom prst="rect">
            <a:avLst/>
          </a:prstGeom>
          <a:noFill/>
          <a:ln w="0">
            <a:noFill/>
          </a:ln>
        </p:spPr>
        <p:txBody>
          <a:bodyPr lIns="68400" rIns="68400" tIns="34200" bIns="34200" anchor="ctr">
            <a:noAutofit/>
          </a:bodyPr>
          <a:p>
            <a:pPr algn="ctr">
              <a:lnSpc>
                <a:spcPct val="100000"/>
              </a:lnSpc>
              <a:tabLst>
                <a:tab algn="l" pos="0"/>
              </a:tabLst>
            </a:pPr>
            <a:fld id="{027ECD64-07CF-4FFD-A1E3-C29D890222EB}" type="slidenum">
              <a:rPr b="0" lang="en-US" sz="1200" spc="-1" strike="noStrike">
                <a:solidFill>
                  <a:srgbClr val="ffffff"/>
                </a:solidFill>
                <a:latin typeface="Helvetica Neue Light"/>
                <a:ea typeface="Helvetica Neue Light"/>
              </a:rPr>
              <a:t>&lt;number&gt;</a:t>
            </a:fld>
            <a:endParaRPr b="0" lang="en-US" sz="1200" spc="-1" strike="noStrike">
              <a:latin typeface="Times New Roman"/>
            </a:endParaRPr>
          </a:p>
        </p:txBody>
      </p:sp>
      <p:pic>
        <p:nvPicPr>
          <p:cNvPr id="340" name="Google Shape;129;p5" descr=""/>
          <p:cNvPicPr/>
          <p:nvPr/>
        </p:nvPicPr>
        <p:blipFill>
          <a:blip r:embed="rId1"/>
          <a:stretch/>
        </p:blipFill>
        <p:spPr>
          <a:xfrm>
            <a:off x="334080" y="1681560"/>
            <a:ext cx="3426480" cy="2282760"/>
          </a:xfrm>
          <a:prstGeom prst="rect">
            <a:avLst/>
          </a:prstGeom>
          <a:ln w="0">
            <a:noFill/>
          </a:ln>
        </p:spPr>
      </p:pic>
      <p:pic>
        <p:nvPicPr>
          <p:cNvPr id="341" name="Google Shape;130;p5" descr=""/>
          <p:cNvPicPr/>
          <p:nvPr/>
        </p:nvPicPr>
        <p:blipFill>
          <a:blip r:embed="rId2"/>
          <a:stretch/>
        </p:blipFill>
        <p:spPr>
          <a:xfrm>
            <a:off x="5323320" y="1715400"/>
            <a:ext cx="3426480" cy="2282760"/>
          </a:xfrm>
          <a:prstGeom prst="rect">
            <a:avLst/>
          </a:prstGeom>
          <a:ln w="0">
            <a:noFill/>
          </a:ln>
        </p:spPr>
      </p:pic>
      <p:pic>
        <p:nvPicPr>
          <p:cNvPr id="342" name="Google Shape;131;p5" descr=""/>
          <p:cNvPicPr/>
          <p:nvPr/>
        </p:nvPicPr>
        <p:blipFill>
          <a:blip r:embed="rId3"/>
          <a:stretch/>
        </p:blipFill>
        <p:spPr>
          <a:xfrm>
            <a:off x="3926520" y="2452320"/>
            <a:ext cx="1395720" cy="741240"/>
          </a:xfrm>
          <a:prstGeom prst="rect">
            <a:avLst/>
          </a:prstGeom>
          <a:ln w="0">
            <a:noFill/>
          </a:ln>
        </p:spPr>
      </p:pic>
      <p:sp>
        <p:nvSpPr>
          <p:cNvPr id="343" name="Google Shape;132;p5"/>
          <p:cNvSpPr/>
          <p:nvPr/>
        </p:nvSpPr>
        <p:spPr>
          <a:xfrm>
            <a:off x="5323320" y="4083840"/>
            <a:ext cx="3272400" cy="360360"/>
          </a:xfrm>
          <a:prstGeom prst="rect">
            <a:avLst/>
          </a:prstGeom>
          <a:noFill/>
          <a:ln w="0">
            <a:noFill/>
          </a:ln>
        </p:spPr>
        <p:style>
          <a:lnRef idx="0"/>
          <a:fillRef idx="0"/>
          <a:effectRef idx="0"/>
          <a:fontRef idx="minor"/>
        </p:style>
        <p:txBody>
          <a:bodyPr lIns="68400" rIns="68400" tIns="68400" bIns="68400" anchor="t">
            <a:noAutofit/>
          </a:bodyPr>
          <a:p>
            <a:pPr algn="ctr">
              <a:lnSpc>
                <a:spcPct val="100000"/>
              </a:lnSpc>
            </a:pPr>
            <a:r>
              <a:rPr b="0" lang="en-US" sz="1800" spc="-1" strike="noStrike">
                <a:solidFill>
                  <a:srgbClr val="000000"/>
                </a:solidFill>
                <a:latin typeface="Helvetica Neue Light"/>
                <a:ea typeface="Helvetica Neue Light"/>
              </a:rPr>
              <a:t>...what we’ve got</a:t>
            </a:r>
            <a:endParaRPr b="0" lang="en-US" sz="1800" spc="-1" strike="noStrike">
              <a:latin typeface="Arial"/>
            </a:endParaRPr>
          </a:p>
        </p:txBody>
      </p:sp>
      <p:sp>
        <p:nvSpPr>
          <p:cNvPr id="344" name="Google Shape;132;p5"/>
          <p:cNvSpPr/>
          <p:nvPr/>
        </p:nvSpPr>
        <p:spPr>
          <a:xfrm>
            <a:off x="334080" y="4083840"/>
            <a:ext cx="3272400" cy="360360"/>
          </a:xfrm>
          <a:prstGeom prst="rect">
            <a:avLst/>
          </a:prstGeom>
          <a:noFill/>
          <a:ln w="0">
            <a:noFill/>
          </a:ln>
        </p:spPr>
        <p:style>
          <a:lnRef idx="0"/>
          <a:fillRef idx="0"/>
          <a:effectRef idx="0"/>
          <a:fontRef idx="minor"/>
        </p:style>
        <p:txBody>
          <a:bodyPr lIns="68400" rIns="68400" tIns="68400" bIns="68400" anchor="t">
            <a:noAutofit/>
          </a:bodyPr>
          <a:p>
            <a:pPr algn="ctr">
              <a:lnSpc>
                <a:spcPct val="100000"/>
              </a:lnSpc>
            </a:pPr>
            <a:r>
              <a:rPr b="0" lang="en-US" sz="1800" spc="-1" strike="noStrike">
                <a:solidFill>
                  <a:srgbClr val="000000"/>
                </a:solidFill>
                <a:latin typeface="Helvetica Neue Light"/>
                <a:ea typeface="Helvetica Neue Light"/>
              </a:rPr>
              <a:t>What we want </a:t>
            </a:r>
            <a:endParaRPr b="0" lang="en-US" sz="1800" spc="-1" strike="noStrike">
              <a:latin typeface="Arial"/>
            </a:endParaRPr>
          </a:p>
        </p:txBody>
      </p:sp>
    </p:spTree>
  </p:cSld>
  <mc:AlternateContent>
    <mc:Choice Requires="p14">
      <p:transition spd="slow" p14:dur="2000"/>
    </mc:Choice>
    <mc:Fallback>
      <p:transition spd="slow"/>
    </mc:Fallback>
  </mc:AlternateContent>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nodeType="clickEffect" fill="hold" presetClass="entr" presetID="1">
                                  <p:stCondLst>
                                    <p:cond delay="0"/>
                                  </p:stCondLst>
                                  <p:childTnLst>
                                    <p:set>
                                      <p:cBhvr>
                                        <p:cTn id="6" dur="1" fill="hold">
                                          <p:stCondLst>
                                            <p:cond delay="0"/>
                                          </p:stCondLst>
                                        </p:cTn>
                                        <p:tgtEl>
                                          <p:spTgt spid="338">
                                            <p:txEl>
                                              <p:pRg st="0" end="0"/>
                                            </p:txEl>
                                          </p:spTgt>
                                        </p:tgtEl>
                                        <p:attrNameLst>
                                          <p:attrName>style.visibility</p:attrName>
                                        </p:attrNameLst>
                                      </p:cBhvr>
                                      <p:to>
                                        <p:strVal val="visible"/>
                                      </p:to>
                                    </p:set>
                                  </p:childTnLst>
                                </p:cTn>
                              </p:par>
                              <p:par>
                                <p:cTn id="7" nodeType="withEffect" fill="hold" presetClass="entr" presetID="10">
                                  <p:stCondLst>
                                    <p:cond delay="0"/>
                                  </p:stCondLst>
                                  <p:childTnLst>
                                    <p:set>
                                      <p:cBhvr>
                                        <p:cTn id="8" dur="1" fill="hold">
                                          <p:stCondLst>
                                            <p:cond delay="0"/>
                                          </p:stCondLst>
                                        </p:cTn>
                                        <p:tgtEl>
                                          <p:spTgt spid="342"/>
                                        </p:tgtEl>
                                        <p:attrNameLst>
                                          <p:attrName>style.visibility</p:attrName>
                                        </p:attrNameLst>
                                      </p:cBhvr>
                                      <p:to>
                                        <p:strVal val="visible"/>
                                      </p:to>
                                    </p:set>
                                    <p:animEffect filter="fade" transition="in">
                                      <p:cBhvr additive="repl">
                                        <p:cTn id="9" dur="2500"/>
                                        <p:tgtEl>
                                          <p:spTgt spid="342"/>
                                        </p:tgtEl>
                                      </p:cBhvr>
                                    </p:animEffect>
                                  </p:childTnLst>
                                </p:cTn>
                              </p:par>
                              <p:par>
                                <p:cTn id="10" nodeType="withEffect" fill="hold" presetClass="entr" presetID="10">
                                  <p:stCondLst>
                                    <p:cond delay="0"/>
                                  </p:stCondLst>
                                  <p:childTnLst>
                                    <p:set>
                                      <p:cBhvr>
                                        <p:cTn id="11" dur="1" fill="hold">
                                          <p:stCondLst>
                                            <p:cond delay="0"/>
                                          </p:stCondLst>
                                        </p:cTn>
                                        <p:tgtEl>
                                          <p:spTgt spid="341"/>
                                        </p:tgtEl>
                                        <p:attrNameLst>
                                          <p:attrName>style.visibility</p:attrName>
                                        </p:attrNameLst>
                                      </p:cBhvr>
                                      <p:to>
                                        <p:strVal val="visible"/>
                                      </p:to>
                                    </p:set>
                                    <p:animEffect filter="fade" transition="in">
                                      <p:cBhvr additive="repl">
                                        <p:cTn id="12" dur="1000"/>
                                        <p:tgtEl>
                                          <p:spTgt spid="341"/>
                                        </p:tgtEl>
                                      </p:cBhvr>
                                    </p:animEffect>
                                  </p:childTnLst>
                                </p:cTn>
                              </p:par>
                              <p:par>
                                <p:cTn id="13" nodeType="withEffect" fill="hold" presetClass="entr" presetID="10">
                                  <p:stCondLst>
                                    <p:cond delay="0"/>
                                  </p:stCondLst>
                                  <p:childTnLst>
                                    <p:set>
                                      <p:cBhvr>
                                        <p:cTn id="14" dur="1" fill="hold">
                                          <p:stCondLst>
                                            <p:cond delay="0"/>
                                          </p:stCondLst>
                                        </p:cTn>
                                        <p:tgtEl>
                                          <p:spTgt spid="343"/>
                                        </p:tgtEl>
                                        <p:attrNameLst>
                                          <p:attrName>style.visibility</p:attrName>
                                        </p:attrNameLst>
                                      </p:cBhvr>
                                      <p:to>
                                        <p:strVal val="visible"/>
                                      </p:to>
                                    </p:set>
                                    <p:animEffect filter="fade" transition="in">
                                      <p:cBhvr additive="repl">
                                        <p:cTn id="15" dur="1000"/>
                                        <p:tgtEl>
                                          <p:spTgt spid="34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4" name="PlaceHolder 1"/>
          <p:cNvSpPr>
            <a:spLocks noGrp="1"/>
          </p:cNvSpPr>
          <p:nvPr>
            <p:ph type="title"/>
          </p:nvPr>
        </p:nvSpPr>
        <p:spPr>
          <a:xfrm>
            <a:off x="720000" y="220320"/>
            <a:ext cx="8422920" cy="680040"/>
          </a:xfrm>
          <a:prstGeom prst="rect">
            <a:avLst/>
          </a:prstGeom>
          <a:noFill/>
          <a:ln w="0">
            <a:noFill/>
          </a:ln>
        </p:spPr>
        <p:txBody>
          <a:bodyPr lIns="68400" rIns="68400" tIns="34200" bIns="34200" anchor="ctr">
            <a:noAutofit/>
          </a:bodyPr>
          <a:p>
            <a:pPr>
              <a:lnSpc>
                <a:spcPct val="90000"/>
              </a:lnSpc>
              <a:tabLst>
                <a:tab algn="l" pos="0"/>
              </a:tabLst>
            </a:pPr>
            <a:r>
              <a:rPr b="1" lang="en-US" sz="2400" spc="-1" strike="noStrike">
                <a:solidFill>
                  <a:srgbClr val="233445"/>
                </a:solidFill>
                <a:latin typeface="Helvetica Neue"/>
                <a:ea typeface="Helvetica Neue"/>
              </a:rPr>
              <a:t>Module Example</a:t>
            </a:r>
            <a:endParaRPr b="0" lang="en-US" sz="2400" spc="-1" strike="noStrike">
              <a:latin typeface="Arial"/>
            </a:endParaRPr>
          </a:p>
        </p:txBody>
      </p:sp>
      <p:sp>
        <p:nvSpPr>
          <p:cNvPr id="535" name="PlaceHolder 2"/>
          <p:cNvSpPr>
            <a:spLocks noGrp="1"/>
          </p:cNvSpPr>
          <p:nvPr>
            <p:ph type="sldNum"/>
          </p:nvPr>
        </p:nvSpPr>
        <p:spPr>
          <a:xfrm>
            <a:off x="8510760" y="4880160"/>
            <a:ext cx="624600" cy="222840"/>
          </a:xfrm>
          <a:prstGeom prst="rect">
            <a:avLst/>
          </a:prstGeom>
          <a:noFill/>
          <a:ln w="0">
            <a:noFill/>
          </a:ln>
        </p:spPr>
        <p:txBody>
          <a:bodyPr lIns="68400" rIns="68400" tIns="34200" bIns="34200" anchor="ctr">
            <a:noAutofit/>
          </a:bodyPr>
          <a:p>
            <a:pPr algn="ctr">
              <a:lnSpc>
                <a:spcPct val="100000"/>
              </a:lnSpc>
              <a:tabLst>
                <a:tab algn="l" pos="0"/>
              </a:tabLst>
            </a:pPr>
            <a:fld id="{5629646F-1468-4AAD-82C8-DB654F7F4B89}" type="slidenum">
              <a:rPr b="0" lang="en-US" sz="1200" spc="-1" strike="noStrike">
                <a:solidFill>
                  <a:srgbClr val="ffffff"/>
                </a:solidFill>
                <a:latin typeface="Helvetica Neue Light"/>
                <a:ea typeface="Helvetica Neue Light"/>
              </a:rPr>
              <a:t>&lt;number&gt;</a:t>
            </a:fld>
            <a:endParaRPr b="0" lang="en-US" sz="1200" spc="-1" strike="noStrike">
              <a:latin typeface="Times New Roman"/>
            </a:endParaRPr>
          </a:p>
        </p:txBody>
      </p:sp>
      <p:sp>
        <p:nvSpPr>
          <p:cNvPr id="536" name="PlaceHolder 3"/>
          <p:cNvSpPr>
            <a:spLocks noGrp="1"/>
          </p:cNvSpPr>
          <p:nvPr>
            <p:ph/>
          </p:nvPr>
        </p:nvSpPr>
        <p:spPr>
          <a:xfrm>
            <a:off x="0" y="924120"/>
            <a:ext cx="9142920" cy="3978000"/>
          </a:xfrm>
          <a:prstGeom prst="rect">
            <a:avLst/>
          </a:prstGeom>
          <a:solidFill>
            <a:srgbClr val="000000"/>
          </a:solidFill>
          <a:ln w="0">
            <a:noFill/>
          </a:ln>
        </p:spPr>
        <p:txBody>
          <a:bodyPr lIns="343080" rIns="343080" tIns="308520" bIns="308520" anchor="t">
            <a:noAutofit/>
          </a:bodyPr>
          <a:p>
            <a:pPr>
              <a:lnSpc>
                <a:spcPct val="90000"/>
              </a:lnSpc>
              <a:tabLst>
                <a:tab algn="l" pos="0"/>
              </a:tabLst>
            </a:pPr>
            <a:endParaRPr b="0" lang="en-US" sz="3200" spc="-1" strike="noStrike">
              <a:latin typeface="Arial"/>
            </a:endParaRPr>
          </a:p>
          <a:p>
            <a:pPr>
              <a:lnSpc>
                <a:spcPct val="90000"/>
              </a:lnSpc>
              <a:tabLst>
                <a:tab algn="l" pos="0"/>
              </a:tabLst>
            </a:pPr>
            <a:r>
              <a:rPr b="1" lang="en-US" sz="2400" spc="-1" strike="noStrike">
                <a:solidFill>
                  <a:srgbClr val="ff9900"/>
                </a:solidFill>
                <a:latin typeface="Courier New"/>
                <a:ea typeface="Courier New"/>
              </a:rPr>
              <a:t>variable</a:t>
            </a:r>
            <a:r>
              <a:rPr b="1" lang="en-US" sz="2400" spc="-1" strike="noStrike">
                <a:solidFill>
                  <a:srgbClr val="ffffff"/>
                </a:solidFill>
                <a:latin typeface="Courier New"/>
                <a:ea typeface="Courier New"/>
              </a:rPr>
              <a:t> </a:t>
            </a:r>
            <a:r>
              <a:rPr b="1" lang="en-US" sz="2400" spc="-1" strike="noStrike">
                <a:solidFill>
                  <a:srgbClr val="6fa8dc"/>
                </a:solidFill>
                <a:latin typeface="Courier New"/>
                <a:ea typeface="Courier New"/>
              </a:rPr>
              <a:t>“thing”</a:t>
            </a:r>
            <a:r>
              <a:rPr b="1" lang="en-US" sz="2400" spc="-1" strike="noStrike">
                <a:solidFill>
                  <a:srgbClr val="ffffff"/>
                </a:solidFill>
                <a:latin typeface="Courier New"/>
                <a:ea typeface="Courier New"/>
              </a:rPr>
              <a:t> </a:t>
            </a:r>
            <a:r>
              <a:rPr b="1" lang="en-US" sz="2400" spc="-1" strike="noStrike">
                <a:solidFill>
                  <a:srgbClr val="c9daf8"/>
                </a:solidFill>
                <a:latin typeface="Courier New"/>
                <a:ea typeface="Courier New"/>
              </a:rPr>
              <a:t>{</a:t>
            </a:r>
            <a:endParaRPr b="0" lang="en-US" sz="2400" spc="-1" strike="noStrike">
              <a:latin typeface="Arial"/>
            </a:endParaRPr>
          </a:p>
          <a:p>
            <a:pPr>
              <a:lnSpc>
                <a:spcPct val="90000"/>
              </a:lnSpc>
              <a:tabLst>
                <a:tab algn="l" pos="0"/>
              </a:tabLst>
            </a:pPr>
            <a:r>
              <a:rPr b="1" lang="en-US" sz="2400" spc="-1" strike="noStrike">
                <a:solidFill>
                  <a:srgbClr val="c9daf8"/>
                </a:solidFill>
                <a:latin typeface="Courier New"/>
                <a:ea typeface="Courier New"/>
              </a:rPr>
              <a:t>  </a:t>
            </a:r>
            <a:r>
              <a:rPr b="1" lang="en-US" sz="2400" spc="-1" strike="noStrike">
                <a:solidFill>
                  <a:srgbClr val="8e7cc3"/>
                </a:solidFill>
                <a:latin typeface="Courier New"/>
                <a:ea typeface="Courier New"/>
              </a:rPr>
              <a:t>type</a:t>
            </a:r>
            <a:r>
              <a:rPr b="1" lang="en-US" sz="2400" spc="-1" strike="noStrike">
                <a:solidFill>
                  <a:srgbClr val="c9daf8"/>
                </a:solidFill>
                <a:latin typeface="Courier New"/>
                <a:ea typeface="Courier New"/>
              </a:rPr>
              <a:t> = string</a:t>
            </a:r>
            <a:endParaRPr b="0" lang="en-US" sz="2400" spc="-1" strike="noStrike">
              <a:latin typeface="Arial"/>
            </a:endParaRPr>
          </a:p>
          <a:p>
            <a:pPr>
              <a:lnSpc>
                <a:spcPct val="90000"/>
              </a:lnSpc>
              <a:tabLst>
                <a:tab algn="l" pos="0"/>
              </a:tabLst>
            </a:pPr>
            <a:r>
              <a:rPr b="1" lang="en-US" sz="2400" spc="-1" strike="noStrike">
                <a:solidFill>
                  <a:srgbClr val="6fa8dc"/>
                </a:solidFill>
                <a:latin typeface="Courier New"/>
                <a:ea typeface="Courier New"/>
              </a:rPr>
              <a:t>}</a:t>
            </a:r>
            <a:endParaRPr b="0" lang="en-US" sz="2400" spc="-1" strike="noStrike">
              <a:latin typeface="Arial"/>
            </a:endParaRPr>
          </a:p>
          <a:p>
            <a:pPr>
              <a:lnSpc>
                <a:spcPct val="90000"/>
              </a:lnSpc>
              <a:tabLst>
                <a:tab algn="l" pos="0"/>
              </a:tabLst>
            </a:pPr>
            <a:endParaRPr b="0" lang="en-US" sz="2400" spc="-1" strike="noStrike">
              <a:latin typeface="Arial"/>
            </a:endParaRPr>
          </a:p>
          <a:p>
            <a:pPr>
              <a:lnSpc>
                <a:spcPct val="90000"/>
              </a:lnSpc>
              <a:tabLst>
                <a:tab algn="l" pos="0"/>
              </a:tabLst>
            </a:pPr>
            <a:r>
              <a:rPr b="1" lang="en-US" sz="2400" spc="-1" strike="noStrike">
                <a:solidFill>
                  <a:srgbClr val="ff9900"/>
                </a:solidFill>
                <a:latin typeface="Courier New"/>
                <a:ea typeface="Courier New"/>
              </a:rPr>
              <a:t>resource</a:t>
            </a:r>
            <a:r>
              <a:rPr b="1" lang="en-US" sz="2400" spc="-1" strike="noStrike">
                <a:solidFill>
                  <a:srgbClr val="6fa8dc"/>
                </a:solidFill>
                <a:latin typeface="Courier New"/>
                <a:ea typeface="Courier New"/>
              </a:rPr>
              <a:t> null_resource “null” {</a:t>
            </a:r>
            <a:endParaRPr b="0" lang="en-US" sz="2400" spc="-1" strike="noStrike">
              <a:latin typeface="Arial"/>
            </a:endParaRPr>
          </a:p>
          <a:p>
            <a:pPr>
              <a:lnSpc>
                <a:spcPct val="90000"/>
              </a:lnSpc>
              <a:tabLst>
                <a:tab algn="l" pos="0"/>
              </a:tabLst>
            </a:pPr>
            <a:r>
              <a:rPr b="1" lang="en-US" sz="2400" spc="-1" strike="noStrike">
                <a:solidFill>
                  <a:srgbClr val="6fa8dc"/>
                </a:solidFill>
                <a:latin typeface="Courier New"/>
                <a:ea typeface="Courier New"/>
              </a:rPr>
              <a:t>  </a:t>
            </a:r>
            <a:r>
              <a:rPr b="1" lang="en-US" sz="2400" spc="-1" strike="noStrike">
                <a:solidFill>
                  <a:srgbClr val="ff9900"/>
                </a:solidFill>
                <a:latin typeface="Courier New"/>
                <a:ea typeface="Courier New"/>
              </a:rPr>
              <a:t>provisioner</a:t>
            </a:r>
            <a:r>
              <a:rPr b="1" lang="en-US" sz="2400" spc="-1" strike="noStrike">
                <a:solidFill>
                  <a:srgbClr val="6fa8dc"/>
                </a:solidFill>
                <a:latin typeface="Courier New"/>
                <a:ea typeface="Courier New"/>
              </a:rPr>
              <a:t> local-exec {</a:t>
            </a:r>
            <a:endParaRPr b="0" lang="en-US" sz="2400" spc="-1" strike="noStrike">
              <a:latin typeface="Arial"/>
            </a:endParaRPr>
          </a:p>
          <a:p>
            <a:pPr>
              <a:lnSpc>
                <a:spcPct val="90000"/>
              </a:lnSpc>
              <a:tabLst>
                <a:tab algn="l" pos="0"/>
              </a:tabLst>
            </a:pPr>
            <a:r>
              <a:rPr b="1" lang="en-US" sz="2400" spc="-1" strike="noStrike">
                <a:solidFill>
                  <a:srgbClr val="6fa8dc"/>
                </a:solidFill>
                <a:latin typeface="Courier New"/>
                <a:ea typeface="Courier New"/>
              </a:rPr>
              <a:t>    </a:t>
            </a:r>
            <a:r>
              <a:rPr b="1" lang="en-US" sz="2400" spc="-1" strike="noStrike">
                <a:solidFill>
                  <a:srgbClr val="6fa8dc"/>
                </a:solidFill>
                <a:latin typeface="Courier New"/>
                <a:ea typeface="Courier New"/>
              </a:rPr>
              <a:t>command = "echo ${var.thing}"</a:t>
            </a:r>
            <a:endParaRPr b="0" lang="en-US" sz="2400" spc="-1" strike="noStrike">
              <a:latin typeface="Arial"/>
            </a:endParaRPr>
          </a:p>
          <a:p>
            <a:pPr>
              <a:lnSpc>
                <a:spcPct val="90000"/>
              </a:lnSpc>
              <a:tabLst>
                <a:tab algn="l" pos="0"/>
              </a:tabLst>
            </a:pPr>
            <a:r>
              <a:rPr b="1" lang="en-US" sz="2400" spc="-1" strike="noStrike">
                <a:solidFill>
                  <a:srgbClr val="6fa8dc"/>
                </a:solidFill>
                <a:latin typeface="Courier New"/>
                <a:ea typeface="Courier New"/>
              </a:rPr>
              <a:t>  </a:t>
            </a:r>
            <a:r>
              <a:rPr b="1" lang="en-US" sz="2400" spc="-1" strike="noStrike">
                <a:solidFill>
                  <a:srgbClr val="6fa8dc"/>
                </a:solidFill>
                <a:latin typeface="Courier New"/>
                <a:ea typeface="Courier New"/>
              </a:rPr>
              <a:t>}</a:t>
            </a:r>
            <a:endParaRPr b="0" lang="en-US" sz="2400" spc="-1" strike="noStrike">
              <a:latin typeface="Arial"/>
            </a:endParaRPr>
          </a:p>
          <a:p>
            <a:pPr>
              <a:lnSpc>
                <a:spcPct val="90000"/>
              </a:lnSpc>
              <a:tabLst>
                <a:tab algn="l" pos="0"/>
              </a:tabLst>
            </a:pPr>
            <a:r>
              <a:rPr b="1" lang="en-US" sz="2400" spc="-1" strike="noStrike">
                <a:solidFill>
                  <a:srgbClr val="6fa8dc"/>
                </a:solidFill>
                <a:latin typeface="Courier New"/>
                <a:ea typeface="Courier New"/>
              </a:rPr>
              <a:t>}</a:t>
            </a:r>
            <a:endParaRPr b="0" lang="en-US" sz="2400" spc="-1" strike="noStrike">
              <a:latin typeface="Arial"/>
            </a:endParaRPr>
          </a:p>
          <a:p>
            <a:pPr>
              <a:lnSpc>
                <a:spcPct val="90000"/>
              </a:lnSpc>
              <a:tabLst>
                <a:tab algn="l" pos="0"/>
              </a:tabLst>
            </a:pP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6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7" name="PlaceHolder 1"/>
          <p:cNvSpPr>
            <a:spLocks noGrp="1"/>
          </p:cNvSpPr>
          <p:nvPr>
            <p:ph type="title"/>
          </p:nvPr>
        </p:nvSpPr>
        <p:spPr>
          <a:xfrm>
            <a:off x="720000" y="220320"/>
            <a:ext cx="8422920" cy="680040"/>
          </a:xfrm>
          <a:prstGeom prst="rect">
            <a:avLst/>
          </a:prstGeom>
          <a:noFill/>
          <a:ln w="0">
            <a:noFill/>
          </a:ln>
        </p:spPr>
        <p:txBody>
          <a:bodyPr lIns="68400" rIns="68400" tIns="34200" bIns="34200" anchor="ctr">
            <a:noAutofit/>
          </a:bodyPr>
          <a:p>
            <a:pPr>
              <a:lnSpc>
                <a:spcPct val="90000"/>
              </a:lnSpc>
              <a:tabLst>
                <a:tab algn="l" pos="0"/>
              </a:tabLst>
            </a:pPr>
            <a:r>
              <a:rPr b="1" lang="en-US" sz="2400" spc="-1" strike="noStrike">
                <a:solidFill>
                  <a:srgbClr val="233445"/>
                </a:solidFill>
                <a:latin typeface="Helvetica Neue"/>
                <a:ea typeface="Helvetica Neue"/>
              </a:rPr>
              <a:t>Using the Module</a:t>
            </a:r>
            <a:endParaRPr b="0" lang="en-US" sz="2400" spc="-1" strike="noStrike">
              <a:latin typeface="Arial"/>
            </a:endParaRPr>
          </a:p>
        </p:txBody>
      </p:sp>
      <p:sp>
        <p:nvSpPr>
          <p:cNvPr id="538" name="PlaceHolder 2"/>
          <p:cNvSpPr>
            <a:spLocks noGrp="1"/>
          </p:cNvSpPr>
          <p:nvPr>
            <p:ph type="sldNum"/>
          </p:nvPr>
        </p:nvSpPr>
        <p:spPr>
          <a:xfrm>
            <a:off x="8510760" y="4880160"/>
            <a:ext cx="624600" cy="222840"/>
          </a:xfrm>
          <a:prstGeom prst="rect">
            <a:avLst/>
          </a:prstGeom>
          <a:noFill/>
          <a:ln w="0">
            <a:noFill/>
          </a:ln>
        </p:spPr>
        <p:txBody>
          <a:bodyPr lIns="68400" rIns="68400" tIns="34200" bIns="34200" anchor="ctr">
            <a:noAutofit/>
          </a:bodyPr>
          <a:p>
            <a:pPr algn="ctr">
              <a:lnSpc>
                <a:spcPct val="100000"/>
              </a:lnSpc>
              <a:tabLst>
                <a:tab algn="l" pos="0"/>
              </a:tabLst>
            </a:pPr>
            <a:fld id="{E9C9287F-84D4-4D9F-8CDF-BE7425AEC3E9}" type="slidenum">
              <a:rPr b="0" lang="en-US" sz="1200" spc="-1" strike="noStrike">
                <a:solidFill>
                  <a:srgbClr val="ffffff"/>
                </a:solidFill>
                <a:latin typeface="Helvetica Neue Light"/>
                <a:ea typeface="Helvetica Neue Light"/>
              </a:rPr>
              <a:t>&lt;number&gt;</a:t>
            </a:fld>
            <a:endParaRPr b="0" lang="en-US" sz="1200" spc="-1" strike="noStrike">
              <a:latin typeface="Times New Roman"/>
            </a:endParaRPr>
          </a:p>
        </p:txBody>
      </p:sp>
      <p:sp>
        <p:nvSpPr>
          <p:cNvPr id="539" name="PlaceHolder 3"/>
          <p:cNvSpPr>
            <a:spLocks noGrp="1"/>
          </p:cNvSpPr>
          <p:nvPr>
            <p:ph/>
          </p:nvPr>
        </p:nvSpPr>
        <p:spPr>
          <a:xfrm>
            <a:off x="0" y="924120"/>
            <a:ext cx="9142920" cy="3978000"/>
          </a:xfrm>
          <a:prstGeom prst="rect">
            <a:avLst/>
          </a:prstGeom>
          <a:solidFill>
            <a:srgbClr val="000000"/>
          </a:solidFill>
          <a:ln w="0">
            <a:noFill/>
          </a:ln>
        </p:spPr>
        <p:txBody>
          <a:bodyPr lIns="343080" rIns="343080" tIns="308520" bIns="308520" anchor="t">
            <a:noAutofit/>
          </a:bodyPr>
          <a:p>
            <a:pPr>
              <a:lnSpc>
                <a:spcPct val="90000"/>
              </a:lnSpc>
              <a:tabLst>
                <a:tab algn="l" pos="0"/>
              </a:tabLst>
            </a:pPr>
            <a:endParaRPr b="0" lang="en-US" sz="3200" spc="-1" strike="noStrike">
              <a:latin typeface="Arial"/>
            </a:endParaRPr>
          </a:p>
          <a:p>
            <a:pPr>
              <a:lnSpc>
                <a:spcPct val="90000"/>
              </a:lnSpc>
              <a:tabLst>
                <a:tab algn="l" pos="0"/>
              </a:tabLst>
            </a:pPr>
            <a:r>
              <a:rPr b="1" lang="en-US" sz="2400" spc="-1" strike="noStrike">
                <a:solidFill>
                  <a:srgbClr val="ff9900"/>
                </a:solidFill>
                <a:latin typeface="Courier New"/>
                <a:ea typeface="Courier New"/>
              </a:rPr>
              <a:t>module</a:t>
            </a:r>
            <a:r>
              <a:rPr b="1" lang="en-US" sz="2400" spc="-1" strike="noStrike">
                <a:solidFill>
                  <a:srgbClr val="ffffff"/>
                </a:solidFill>
                <a:latin typeface="Courier New"/>
                <a:ea typeface="Courier New"/>
              </a:rPr>
              <a:t> </a:t>
            </a:r>
            <a:r>
              <a:rPr b="1" lang="en-US" sz="2400" spc="-1" strike="noStrike">
                <a:solidFill>
                  <a:srgbClr val="6fa8dc"/>
                </a:solidFill>
                <a:latin typeface="Courier New"/>
                <a:ea typeface="Courier New"/>
              </a:rPr>
              <a:t>“my_module”</a:t>
            </a:r>
            <a:r>
              <a:rPr b="1" lang="en-US" sz="2400" spc="-1" strike="noStrike">
                <a:solidFill>
                  <a:srgbClr val="ffffff"/>
                </a:solidFill>
                <a:latin typeface="Courier New"/>
                <a:ea typeface="Courier New"/>
              </a:rPr>
              <a:t> “printer” </a:t>
            </a:r>
            <a:r>
              <a:rPr b="1" lang="en-US" sz="2400" spc="-1" strike="noStrike">
                <a:solidFill>
                  <a:srgbClr val="c9daf8"/>
                </a:solidFill>
                <a:latin typeface="Courier New"/>
                <a:ea typeface="Courier New"/>
              </a:rPr>
              <a:t>{</a:t>
            </a:r>
            <a:endParaRPr b="0" lang="en-US" sz="2400" spc="-1" strike="noStrike">
              <a:latin typeface="Arial"/>
            </a:endParaRPr>
          </a:p>
          <a:p>
            <a:pPr>
              <a:lnSpc>
                <a:spcPct val="90000"/>
              </a:lnSpc>
              <a:tabLst>
                <a:tab algn="l" pos="0"/>
              </a:tabLst>
            </a:pPr>
            <a:r>
              <a:rPr b="1" lang="en-US" sz="2400" spc="-1" strike="noStrike">
                <a:solidFill>
                  <a:srgbClr val="c9daf8"/>
                </a:solidFill>
                <a:latin typeface="Courier New"/>
                <a:ea typeface="Courier New"/>
              </a:rPr>
              <a:t>  </a:t>
            </a:r>
            <a:r>
              <a:rPr b="1" lang="en-US" sz="2400" spc="-1" strike="noStrike">
                <a:solidFill>
                  <a:srgbClr val="8e7cc3"/>
                </a:solidFill>
                <a:latin typeface="Courier New"/>
                <a:ea typeface="Courier New"/>
              </a:rPr>
              <a:t>source</a:t>
            </a:r>
            <a:r>
              <a:rPr b="1" lang="en-US" sz="2400" spc="-1" strike="noStrike">
                <a:solidFill>
                  <a:srgbClr val="c9daf8"/>
                </a:solidFill>
                <a:latin typeface="Courier New"/>
                <a:ea typeface="Courier New"/>
              </a:rPr>
              <a:t> = “</a:t>
            </a:r>
            <a:r>
              <a:rPr b="1" lang="en-US" sz="2400" spc="-1" strike="noStrike">
                <a:solidFill>
                  <a:srgbClr val="6fa8dc"/>
                </a:solidFill>
                <a:latin typeface="Courier New"/>
                <a:ea typeface="Courier New"/>
              </a:rPr>
              <a:t>./my_module”</a:t>
            </a:r>
            <a:endParaRPr b="0" lang="en-US" sz="2400" spc="-1" strike="noStrike">
              <a:latin typeface="Arial"/>
            </a:endParaRPr>
          </a:p>
          <a:p>
            <a:pPr>
              <a:lnSpc>
                <a:spcPct val="90000"/>
              </a:lnSpc>
              <a:tabLst>
                <a:tab algn="l" pos="0"/>
              </a:tabLst>
            </a:pPr>
            <a:endParaRPr b="0" lang="en-US" sz="2400" spc="-1" strike="noStrike">
              <a:latin typeface="Arial"/>
            </a:endParaRPr>
          </a:p>
          <a:p>
            <a:pPr>
              <a:lnSpc>
                <a:spcPct val="90000"/>
              </a:lnSpc>
              <a:tabLst>
                <a:tab algn="l" pos="0"/>
              </a:tabLst>
            </a:pPr>
            <a:r>
              <a:rPr b="1" lang="en-US" sz="2400" spc="-1" strike="noStrike">
                <a:solidFill>
                  <a:srgbClr val="6fa8dc"/>
                </a:solidFill>
                <a:latin typeface="Courier New"/>
                <a:ea typeface="Courier New"/>
              </a:rPr>
              <a:t>  </a:t>
            </a:r>
            <a:r>
              <a:rPr b="1" lang="en-US" sz="2400" spc="-1" strike="noStrike">
                <a:solidFill>
                  <a:srgbClr val="6fa8dc"/>
                </a:solidFill>
                <a:latin typeface="Courier New"/>
                <a:ea typeface="Courier New"/>
              </a:rPr>
              <a:t># this is a variable passed into module</a:t>
            </a:r>
            <a:endParaRPr b="0" lang="en-US" sz="2400" spc="-1" strike="noStrike">
              <a:latin typeface="Arial"/>
            </a:endParaRPr>
          </a:p>
          <a:p>
            <a:pPr>
              <a:lnSpc>
                <a:spcPct val="90000"/>
              </a:lnSpc>
              <a:tabLst>
                <a:tab algn="l" pos="0"/>
              </a:tabLst>
            </a:pPr>
            <a:r>
              <a:rPr b="1" lang="en-US" sz="2400" spc="-1" strike="noStrike">
                <a:solidFill>
                  <a:srgbClr val="6fa8dc"/>
                </a:solidFill>
                <a:latin typeface="Courier New"/>
                <a:ea typeface="Courier New"/>
              </a:rPr>
              <a:t>  </a:t>
            </a:r>
            <a:r>
              <a:rPr b="1" lang="en-US" sz="2400" spc="-1" strike="noStrike">
                <a:solidFill>
                  <a:srgbClr val="8e7cc3"/>
                </a:solidFill>
                <a:latin typeface="Courier New"/>
                <a:ea typeface="Courier New"/>
              </a:rPr>
              <a:t>thing</a:t>
            </a:r>
            <a:r>
              <a:rPr b="1" lang="en-US" sz="2400" spc="-1" strike="noStrike">
                <a:solidFill>
                  <a:srgbClr val="6fa8dc"/>
                </a:solidFill>
                <a:latin typeface="Courier New"/>
                <a:ea typeface="Courier New"/>
              </a:rPr>
              <a:t> = “this should be printed”</a:t>
            </a:r>
            <a:endParaRPr b="0" lang="en-US" sz="2400" spc="-1" strike="noStrike">
              <a:latin typeface="Arial"/>
            </a:endParaRPr>
          </a:p>
          <a:p>
            <a:pPr>
              <a:lnSpc>
                <a:spcPct val="90000"/>
              </a:lnSpc>
              <a:tabLst>
                <a:tab algn="l" pos="0"/>
              </a:tabLst>
            </a:pPr>
            <a:r>
              <a:rPr b="1" lang="en-US" sz="2400" spc="-1" strike="noStrike">
                <a:solidFill>
                  <a:srgbClr val="c9daf8"/>
                </a:solidFill>
                <a:latin typeface="Courier New"/>
                <a:ea typeface="Courier New"/>
              </a:rPr>
              <a:t>}</a:t>
            </a:r>
            <a:endParaRPr b="0" lang="en-US" sz="2400" spc="-1" strike="noStrike">
              <a:latin typeface="Arial"/>
            </a:endParaRPr>
          </a:p>
          <a:p>
            <a:pPr>
              <a:lnSpc>
                <a:spcPct val="90000"/>
              </a:lnSpc>
              <a:tabLst>
                <a:tab algn="l" pos="0"/>
              </a:tabLst>
            </a:pPr>
            <a:endParaRPr b="0" lang="en-US" sz="2400" spc="-1" strike="noStrike">
              <a:latin typeface="Arial"/>
            </a:endParaRPr>
          </a:p>
          <a:p>
            <a:pPr>
              <a:lnSpc>
                <a:spcPct val="90000"/>
              </a:lnSpc>
              <a:tabLst>
                <a:tab algn="l" pos="0"/>
              </a:tabLst>
            </a:pP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6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0" name="PlaceHolder 1"/>
          <p:cNvSpPr>
            <a:spLocks noGrp="1"/>
          </p:cNvSpPr>
          <p:nvPr>
            <p:ph type="title"/>
          </p:nvPr>
        </p:nvSpPr>
        <p:spPr>
          <a:xfrm>
            <a:off x="720000" y="220320"/>
            <a:ext cx="8422920" cy="680040"/>
          </a:xfrm>
          <a:prstGeom prst="rect">
            <a:avLst/>
          </a:prstGeom>
          <a:noFill/>
          <a:ln w="0">
            <a:noFill/>
          </a:ln>
        </p:spPr>
        <p:txBody>
          <a:bodyPr lIns="68400" rIns="68400" tIns="34200" bIns="34200" anchor="ctr">
            <a:noAutofit/>
          </a:bodyPr>
          <a:p>
            <a:pPr>
              <a:lnSpc>
                <a:spcPct val="90000"/>
              </a:lnSpc>
              <a:tabLst>
                <a:tab algn="l" pos="0"/>
              </a:tabLst>
            </a:pPr>
            <a:r>
              <a:rPr b="1" lang="en-US" sz="2400" spc="-1" strike="noStrike">
                <a:solidFill>
                  <a:srgbClr val="233445"/>
                </a:solidFill>
                <a:latin typeface="Helvetica Neue"/>
                <a:ea typeface="Helvetica Neue"/>
              </a:rPr>
              <a:t>Exercise 6: Modules</a:t>
            </a:r>
            <a:endParaRPr b="0" lang="en-US" sz="2400" spc="-1" strike="noStrike">
              <a:latin typeface="Arial"/>
            </a:endParaRPr>
          </a:p>
        </p:txBody>
      </p:sp>
      <p:sp>
        <p:nvSpPr>
          <p:cNvPr id="541" name="PlaceHolder 2"/>
          <p:cNvSpPr>
            <a:spLocks noGrp="1"/>
          </p:cNvSpPr>
          <p:nvPr>
            <p:ph/>
          </p:nvPr>
        </p:nvSpPr>
        <p:spPr>
          <a:xfrm>
            <a:off x="626760" y="1111320"/>
            <a:ext cx="7882920" cy="3508920"/>
          </a:xfrm>
          <a:prstGeom prst="rect">
            <a:avLst/>
          </a:prstGeom>
          <a:noFill/>
          <a:ln w="0">
            <a:noFill/>
          </a:ln>
        </p:spPr>
        <p:txBody>
          <a:bodyPr lIns="0" rIns="68400" tIns="35280" bIns="34200" anchor="t">
            <a:noAutofit/>
          </a:bodyPr>
          <a:p>
            <a:pPr marL="343080">
              <a:lnSpc>
                <a:spcPct val="90000"/>
              </a:lnSpc>
              <a:tabLst>
                <a:tab algn="l" pos="0"/>
              </a:tabLst>
            </a:pPr>
            <a:endParaRPr b="0" lang="en-US" sz="3200" spc="-1" strike="noStrike">
              <a:latin typeface="Arial"/>
            </a:endParaRPr>
          </a:p>
          <a:p>
            <a:pPr marL="343080">
              <a:lnSpc>
                <a:spcPct val="90000"/>
              </a:lnSpc>
              <a:tabLst>
                <a:tab algn="l" pos="0"/>
              </a:tabLst>
            </a:pPr>
            <a:endParaRPr b="0" lang="en-US" sz="3200" spc="-1" strike="noStrike">
              <a:latin typeface="Arial"/>
            </a:endParaRPr>
          </a:p>
          <a:p>
            <a:pPr marL="343080" algn="ctr">
              <a:lnSpc>
                <a:spcPct val="90000"/>
              </a:lnSpc>
              <a:tabLst>
                <a:tab algn="l" pos="0"/>
              </a:tabLst>
            </a:pPr>
            <a:r>
              <a:rPr b="0" lang="en-US" sz="4500" spc="-1" strike="noStrike" u="sng">
                <a:solidFill>
                  <a:srgbClr val="0000ff"/>
                </a:solidFill>
                <a:uFillTx/>
                <a:latin typeface="Helvetica Neue Light"/>
                <a:ea typeface="Helvetica Neue Light"/>
                <a:hlinkClick r:id="rId1"/>
              </a:rPr>
              <a:t>Exercise 6</a:t>
            </a:r>
            <a:endParaRPr b="0" lang="en-US" sz="4500" spc="-1" strike="noStrike">
              <a:latin typeface="Arial"/>
            </a:endParaRPr>
          </a:p>
          <a:p>
            <a:pPr marL="343080">
              <a:lnSpc>
                <a:spcPct val="90000"/>
              </a:lnSpc>
              <a:tabLst>
                <a:tab algn="l" pos="0"/>
              </a:tabLst>
            </a:pPr>
            <a:endParaRPr b="0" lang="en-US" sz="4500" spc="-1" strike="noStrike">
              <a:latin typeface="Arial"/>
            </a:endParaRPr>
          </a:p>
        </p:txBody>
      </p:sp>
      <p:sp>
        <p:nvSpPr>
          <p:cNvPr id="542" name="PlaceHolder 3"/>
          <p:cNvSpPr>
            <a:spLocks noGrp="1"/>
          </p:cNvSpPr>
          <p:nvPr>
            <p:ph type="sldNum"/>
          </p:nvPr>
        </p:nvSpPr>
        <p:spPr>
          <a:xfrm>
            <a:off x="8510760" y="4880160"/>
            <a:ext cx="624600" cy="222840"/>
          </a:xfrm>
          <a:prstGeom prst="rect">
            <a:avLst/>
          </a:prstGeom>
          <a:noFill/>
          <a:ln w="0">
            <a:noFill/>
          </a:ln>
        </p:spPr>
        <p:txBody>
          <a:bodyPr lIns="68400" rIns="68400" tIns="34200" bIns="34200" anchor="ctr">
            <a:noAutofit/>
          </a:bodyPr>
          <a:p>
            <a:pPr algn="ctr">
              <a:lnSpc>
                <a:spcPct val="100000"/>
              </a:lnSpc>
              <a:tabLst>
                <a:tab algn="l" pos="0"/>
              </a:tabLst>
            </a:pPr>
            <a:fld id="{B41C1900-D731-4D5F-8C04-E715D2887A43}" type="slidenum">
              <a:rPr b="0" lang="en-US" sz="1200" spc="-1" strike="noStrike">
                <a:solidFill>
                  <a:srgbClr val="ffffff"/>
                </a:solidFill>
                <a:latin typeface="Helvetica Neue Light"/>
                <a:ea typeface="Helvetica Neue Light"/>
              </a:rPr>
              <a:t>&lt;number&gt;</a:t>
            </a:fld>
            <a:endParaRPr b="0" lang="en-US" sz="1200" spc="-1" strike="noStrike">
              <a:latin typeface="Times New Roman"/>
            </a:endParaRPr>
          </a:p>
        </p:txBody>
      </p:sp>
    </p:spTree>
  </p:cSld>
  <mc:AlternateContent>
    <mc:Choice Requires="p14">
      <p:transition spd="slow" p14:dur="2000"/>
    </mc:Choice>
    <mc:Fallback>
      <p:transition spd="slow"/>
    </mc:Fallback>
  </mc:AlternateContent>
</p:sld>
</file>

<file path=ppt/slides/slide6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3" name="PlaceHolder 1"/>
          <p:cNvSpPr>
            <a:spLocks noGrp="1"/>
          </p:cNvSpPr>
          <p:nvPr>
            <p:ph type="title"/>
          </p:nvPr>
        </p:nvSpPr>
        <p:spPr>
          <a:xfrm>
            <a:off x="720000" y="220320"/>
            <a:ext cx="8422920" cy="680040"/>
          </a:xfrm>
          <a:prstGeom prst="rect">
            <a:avLst/>
          </a:prstGeom>
          <a:noFill/>
          <a:ln w="0">
            <a:noFill/>
          </a:ln>
        </p:spPr>
        <p:txBody>
          <a:bodyPr lIns="68400" rIns="68400" tIns="34200" bIns="34200" anchor="ctr">
            <a:noAutofit/>
          </a:bodyPr>
          <a:p>
            <a:pPr>
              <a:lnSpc>
                <a:spcPct val="90000"/>
              </a:lnSpc>
              <a:tabLst>
                <a:tab algn="l" pos="0"/>
              </a:tabLst>
            </a:pPr>
            <a:r>
              <a:rPr b="1" lang="en-US" sz="2400" spc="-1" strike="noStrike">
                <a:solidFill>
                  <a:srgbClr val="233445"/>
                </a:solidFill>
                <a:latin typeface="Helvetica Neue"/>
                <a:ea typeface="Helvetica Neue"/>
              </a:rPr>
              <a:t>Experimentation Time: Webserver</a:t>
            </a:r>
            <a:endParaRPr b="0" lang="en-US" sz="2400" spc="-1" strike="noStrike">
              <a:latin typeface="Arial"/>
            </a:endParaRPr>
          </a:p>
        </p:txBody>
      </p:sp>
      <p:sp>
        <p:nvSpPr>
          <p:cNvPr id="544" name="PlaceHolder 2"/>
          <p:cNvSpPr>
            <a:spLocks noGrp="1"/>
          </p:cNvSpPr>
          <p:nvPr>
            <p:ph/>
          </p:nvPr>
        </p:nvSpPr>
        <p:spPr>
          <a:xfrm>
            <a:off x="626760" y="1133280"/>
            <a:ext cx="7882920" cy="3486600"/>
          </a:xfrm>
          <a:prstGeom prst="rect">
            <a:avLst/>
          </a:prstGeom>
          <a:noFill/>
          <a:ln w="0">
            <a:noFill/>
          </a:ln>
        </p:spPr>
        <p:txBody>
          <a:bodyPr lIns="0" rIns="68400" tIns="35280" bIns="34200" anchor="t">
            <a:noAutofit/>
          </a:bodyPr>
          <a:p>
            <a:pPr marL="393840" indent="-343080">
              <a:lnSpc>
                <a:spcPct val="115000"/>
              </a:lnSpc>
              <a:buClr>
                <a:srgbClr val="000000"/>
              </a:buClr>
              <a:buFont typeface="Helvetica Neue Light"/>
              <a:buChar char="•"/>
            </a:pPr>
            <a:r>
              <a:rPr b="0" lang="en-US" sz="2000" spc="-1" strike="noStrike">
                <a:solidFill>
                  <a:srgbClr val="000000"/>
                </a:solidFill>
                <a:latin typeface="Helvetica Neue Light"/>
                <a:ea typeface="Helvetica Neue Light"/>
              </a:rPr>
              <a:t>Let’s first do this by hand, then use Terraform</a:t>
            </a:r>
            <a:endParaRPr b="0" lang="en-US" sz="2000" spc="-1" strike="noStrike">
              <a:latin typeface="Arial"/>
            </a:endParaRPr>
          </a:p>
          <a:p>
            <a:pPr marL="393840" indent="-343080">
              <a:lnSpc>
                <a:spcPct val="115000"/>
              </a:lnSpc>
              <a:buClr>
                <a:srgbClr val="000000"/>
              </a:buClr>
              <a:buFont typeface="Helvetica Neue Light"/>
              <a:buChar char="•"/>
            </a:pPr>
            <a:r>
              <a:rPr b="0" lang="en-US" sz="2000" spc="-1" strike="noStrike">
                <a:solidFill>
                  <a:srgbClr val="000000"/>
                </a:solidFill>
                <a:latin typeface="Helvetica Neue Light"/>
                <a:ea typeface="Helvetica Neue Light"/>
              </a:rPr>
              <a:t>Create an EC2 instance, type </a:t>
            </a:r>
            <a:r>
              <a:rPr b="1" lang="en-US" sz="2000" spc="-1" strike="noStrike">
                <a:solidFill>
                  <a:srgbClr val="000000"/>
                </a:solidFill>
                <a:latin typeface="Helvetica Neue"/>
                <a:ea typeface="Helvetica Neue"/>
              </a:rPr>
              <a:t>t2.micro</a:t>
            </a:r>
            <a:r>
              <a:rPr b="0" lang="en-US" sz="2000" spc="-1" strike="noStrike">
                <a:solidFill>
                  <a:srgbClr val="000000"/>
                </a:solidFill>
                <a:latin typeface="Helvetica Neue Light"/>
                <a:ea typeface="Helvetica Neue Light"/>
              </a:rPr>
              <a:t>, whatever distro you like</a:t>
            </a:r>
            <a:endParaRPr b="0" lang="en-US" sz="2000" spc="-1" strike="noStrike">
              <a:latin typeface="Arial"/>
            </a:endParaRPr>
          </a:p>
          <a:p>
            <a:pPr lvl="1" marL="800280" indent="-336600">
              <a:lnSpc>
                <a:spcPct val="115000"/>
              </a:lnSpc>
              <a:buClr>
                <a:srgbClr val="000000"/>
              </a:buClr>
              <a:buFont typeface="Helvetica Neue Light"/>
              <a:buChar char="•"/>
            </a:pPr>
            <a:r>
              <a:rPr b="0" lang="en-US" sz="2000" spc="-1" strike="noStrike">
                <a:solidFill>
                  <a:srgbClr val="000000"/>
                </a:solidFill>
                <a:latin typeface="Helvetica Neue Light"/>
                <a:ea typeface="Helvetica Neue Light"/>
              </a:rPr>
              <a:t>Provision this instance to install </a:t>
            </a:r>
            <a:r>
              <a:rPr b="1" lang="en-US" sz="2000" spc="-1" strike="noStrike">
                <a:solidFill>
                  <a:srgbClr val="000000"/>
                </a:solidFill>
                <a:latin typeface="Helvetica Neue"/>
                <a:ea typeface="Helvetica Neue"/>
              </a:rPr>
              <a:t>nginx</a:t>
            </a:r>
            <a:endParaRPr b="0" lang="en-US" sz="2000" spc="-1" strike="noStrike">
              <a:latin typeface="Arial"/>
            </a:endParaRPr>
          </a:p>
          <a:p>
            <a:pPr lvl="1" marL="800280" indent="-336600">
              <a:lnSpc>
                <a:spcPct val="115000"/>
              </a:lnSpc>
              <a:buClr>
                <a:srgbClr val="000000"/>
              </a:buClr>
              <a:buFont typeface="Helvetica Neue Light"/>
              <a:buChar char="•"/>
            </a:pPr>
            <a:r>
              <a:rPr b="0" lang="en-US" sz="2000" spc="-1" strike="noStrike">
                <a:solidFill>
                  <a:srgbClr val="000000"/>
                </a:solidFill>
                <a:latin typeface="Helvetica Neue Light"/>
                <a:ea typeface="Helvetica Neue Light"/>
              </a:rPr>
              <a:t>Make sure we can access </a:t>
            </a:r>
            <a:r>
              <a:rPr b="1" lang="en-US" sz="2000" spc="-1" strike="noStrike">
                <a:solidFill>
                  <a:srgbClr val="000000"/>
                </a:solidFill>
                <a:latin typeface="Helvetica Neue"/>
                <a:ea typeface="Helvetica Neue"/>
              </a:rPr>
              <a:t>nginx</a:t>
            </a:r>
            <a:r>
              <a:rPr b="0" lang="en-US" sz="2000" spc="-1" strike="noStrike">
                <a:solidFill>
                  <a:srgbClr val="000000"/>
                </a:solidFill>
                <a:latin typeface="Helvetica Neue Light"/>
                <a:ea typeface="Helvetica Neue Light"/>
              </a:rPr>
              <a:t> from the outside world</a:t>
            </a:r>
            <a:endParaRPr b="0" lang="en-US" sz="2000" spc="-1" strike="noStrike">
              <a:latin typeface="Arial"/>
            </a:endParaRPr>
          </a:p>
          <a:p>
            <a:pPr>
              <a:lnSpc>
                <a:spcPct val="100000"/>
              </a:lnSpc>
            </a:pPr>
            <a:endParaRPr b="0" lang="en-US" sz="2000" spc="-1" strike="noStrike">
              <a:latin typeface="Arial"/>
            </a:endParaRPr>
          </a:p>
          <a:p>
            <a:pPr marL="343080" indent="-343080">
              <a:lnSpc>
                <a:spcPct val="115000"/>
              </a:lnSpc>
              <a:buClr>
                <a:srgbClr val="000000"/>
              </a:buClr>
              <a:buFont typeface="Helvetica Neue Light"/>
              <a:buChar char="•"/>
            </a:pPr>
            <a:r>
              <a:rPr b="0" lang="en-US" sz="2100" spc="-1" strike="noStrike">
                <a:solidFill>
                  <a:srgbClr val="000000"/>
                </a:solidFill>
                <a:latin typeface="Helvetica Neue Light"/>
                <a:ea typeface="Helvetica Neue Light"/>
              </a:rPr>
              <a:t>Getting help</a:t>
            </a:r>
            <a:endParaRPr b="0" lang="en-US" sz="2100" spc="-1" strike="noStrike">
              <a:latin typeface="Arial"/>
            </a:endParaRPr>
          </a:p>
          <a:p>
            <a:pPr lvl="1" marL="800280" indent="-336600">
              <a:lnSpc>
                <a:spcPct val="115000"/>
              </a:lnSpc>
              <a:buClr>
                <a:srgbClr val="000000"/>
              </a:buClr>
              <a:buFont typeface="Helvetica Neue Light"/>
              <a:buChar char="•"/>
            </a:pPr>
            <a:r>
              <a:rPr b="0" lang="en-US" sz="2000" spc="-1" strike="noStrike">
                <a:solidFill>
                  <a:srgbClr val="000000"/>
                </a:solidFill>
                <a:latin typeface="Helvetica Neue Light"/>
                <a:ea typeface="Helvetica Neue Light"/>
              </a:rPr>
              <a:t>Use online docs for help</a:t>
            </a:r>
            <a:endParaRPr b="0" lang="en-US" sz="2000" spc="-1" strike="noStrike">
              <a:latin typeface="Arial"/>
            </a:endParaRPr>
          </a:p>
          <a:p>
            <a:pPr lvl="1" marL="800280" indent="-336600">
              <a:lnSpc>
                <a:spcPct val="115000"/>
              </a:lnSpc>
              <a:buClr>
                <a:srgbClr val="000000"/>
              </a:buClr>
              <a:buFont typeface="Helvetica Neue Light"/>
              <a:buChar char="•"/>
            </a:pPr>
            <a:r>
              <a:rPr b="0" lang="en-US" sz="2000" spc="-1" strike="noStrike">
                <a:solidFill>
                  <a:srgbClr val="000000"/>
                </a:solidFill>
                <a:latin typeface="Helvetica Neue Light"/>
                <a:ea typeface="Helvetica Neue Light"/>
              </a:rPr>
              <a:t>Ask questions in the chat!</a:t>
            </a:r>
            <a:endParaRPr b="0" lang="en-US" sz="2000" spc="-1" strike="noStrike">
              <a:latin typeface="Arial"/>
            </a:endParaRPr>
          </a:p>
        </p:txBody>
      </p:sp>
      <p:sp>
        <p:nvSpPr>
          <p:cNvPr id="545" name="PlaceHolder 3"/>
          <p:cNvSpPr>
            <a:spLocks noGrp="1"/>
          </p:cNvSpPr>
          <p:nvPr>
            <p:ph type="sldNum"/>
          </p:nvPr>
        </p:nvSpPr>
        <p:spPr>
          <a:xfrm>
            <a:off x="8510760" y="4880160"/>
            <a:ext cx="624600" cy="222840"/>
          </a:xfrm>
          <a:prstGeom prst="rect">
            <a:avLst/>
          </a:prstGeom>
          <a:noFill/>
          <a:ln w="0">
            <a:noFill/>
          </a:ln>
        </p:spPr>
        <p:txBody>
          <a:bodyPr lIns="68400" rIns="68400" tIns="34200" bIns="34200" anchor="ctr">
            <a:noAutofit/>
          </a:bodyPr>
          <a:p>
            <a:pPr algn="ctr">
              <a:lnSpc>
                <a:spcPct val="100000"/>
              </a:lnSpc>
              <a:tabLst>
                <a:tab algn="l" pos="0"/>
              </a:tabLst>
            </a:pPr>
            <a:fld id="{3A44C11A-ADD7-4A30-9881-1D8A2260FBD0}" type="slidenum">
              <a:rPr b="0" lang="en-US" sz="1200" spc="-1" strike="noStrike">
                <a:solidFill>
                  <a:srgbClr val="ffffff"/>
                </a:solidFill>
                <a:latin typeface="Helvetica Neue Light"/>
                <a:ea typeface="Helvetica Neue Light"/>
              </a:rPr>
              <a:t>&lt;number&gt;</a:t>
            </a:fld>
            <a:endParaRPr b="0" lang="en-US" sz="1200" spc="-1" strike="noStrike">
              <a:latin typeface="Times New Roman"/>
            </a:endParaRPr>
          </a:p>
        </p:txBody>
      </p:sp>
    </p:spTree>
  </p:cSld>
  <mc:AlternateContent>
    <mc:Choice Requires="p14">
      <p:transition spd="slow" p14:dur="2000"/>
    </mc:Choice>
    <mc:Fallback>
      <p:transition spd="slow"/>
    </mc:Fallback>
  </mc:AlternateContent>
</p:sld>
</file>

<file path=ppt/slides/slide6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6" name="PlaceHolder 1"/>
          <p:cNvSpPr>
            <a:spLocks noGrp="1"/>
          </p:cNvSpPr>
          <p:nvPr>
            <p:ph type="title"/>
          </p:nvPr>
        </p:nvSpPr>
        <p:spPr>
          <a:xfrm>
            <a:off x="720000" y="220320"/>
            <a:ext cx="8422920" cy="680040"/>
          </a:xfrm>
          <a:prstGeom prst="rect">
            <a:avLst/>
          </a:prstGeom>
          <a:noFill/>
          <a:ln w="0">
            <a:noFill/>
          </a:ln>
        </p:spPr>
        <p:txBody>
          <a:bodyPr lIns="68400" rIns="68400" tIns="34200" bIns="34200" anchor="ctr">
            <a:noAutofit/>
          </a:bodyPr>
          <a:p>
            <a:pPr>
              <a:lnSpc>
                <a:spcPct val="90000"/>
              </a:lnSpc>
              <a:tabLst>
                <a:tab algn="l" pos="0"/>
              </a:tabLst>
            </a:pPr>
            <a:r>
              <a:rPr b="1" lang="en-US" sz="2100" spc="-1" strike="noStrike">
                <a:solidFill>
                  <a:srgbClr val="233445"/>
                </a:solidFill>
                <a:latin typeface="Helvetica Neue"/>
                <a:ea typeface="Helvetica Neue"/>
              </a:rPr>
              <a:t>Experimentation Time: Webserver (cont’d)</a:t>
            </a:r>
            <a:endParaRPr b="0" lang="en-US" sz="2100" spc="-1" strike="noStrike">
              <a:latin typeface="Arial"/>
            </a:endParaRPr>
          </a:p>
        </p:txBody>
      </p:sp>
      <p:sp>
        <p:nvSpPr>
          <p:cNvPr id="547" name="PlaceHolder 2"/>
          <p:cNvSpPr>
            <a:spLocks noGrp="1"/>
          </p:cNvSpPr>
          <p:nvPr>
            <p:ph/>
          </p:nvPr>
        </p:nvSpPr>
        <p:spPr>
          <a:xfrm>
            <a:off x="626760" y="1133280"/>
            <a:ext cx="7882920" cy="3486600"/>
          </a:xfrm>
          <a:prstGeom prst="rect">
            <a:avLst/>
          </a:prstGeom>
          <a:noFill/>
          <a:ln w="0">
            <a:noFill/>
          </a:ln>
        </p:spPr>
        <p:txBody>
          <a:bodyPr lIns="0" rIns="68400" tIns="35280" bIns="34200" anchor="t">
            <a:noAutofit/>
          </a:bodyPr>
          <a:p>
            <a:pPr marL="343080" indent="-279360">
              <a:lnSpc>
                <a:spcPct val="115000"/>
              </a:lnSpc>
              <a:buClr>
                <a:srgbClr val="000000"/>
              </a:buClr>
              <a:buFont typeface="Helvetica Neue Light"/>
              <a:buChar char="●"/>
            </a:pPr>
            <a:r>
              <a:rPr b="0" lang="en-US" sz="1800" spc="-1" strike="noStrike">
                <a:solidFill>
                  <a:srgbClr val="000000"/>
                </a:solidFill>
                <a:latin typeface="Helvetica Neue Light"/>
                <a:ea typeface="Helvetica Neue Light"/>
              </a:rPr>
              <a:t>You can go in many different directions as you solve this, and there are plenty of things to play with along the way and after, some ideas:</a:t>
            </a:r>
            <a:endParaRPr b="0" lang="en-US" sz="1800" spc="-1" strike="noStrike">
              <a:latin typeface="Arial"/>
            </a:endParaRPr>
          </a:p>
          <a:p>
            <a:pPr lvl="1" marL="685800" indent="-279360">
              <a:lnSpc>
                <a:spcPct val="115000"/>
              </a:lnSpc>
              <a:buClr>
                <a:srgbClr val="000000"/>
              </a:buClr>
              <a:buFont typeface="Helvetica Neue Light"/>
              <a:buChar char="○"/>
            </a:pPr>
            <a:r>
              <a:rPr b="0" lang="en-US" sz="1800" spc="-1" strike="noStrike">
                <a:solidFill>
                  <a:srgbClr val="000000"/>
                </a:solidFill>
                <a:latin typeface="Helvetica Neue Light"/>
                <a:ea typeface="Helvetica Neue Light"/>
              </a:rPr>
              <a:t>Imagine your Terraform code to spin up this instance needed to be reused, what are your options–make it reusable! </a:t>
            </a:r>
            <a:endParaRPr b="0" lang="en-US" sz="1800" spc="-1" strike="noStrike">
              <a:latin typeface="Arial"/>
            </a:endParaRPr>
          </a:p>
          <a:p>
            <a:pPr lvl="1" marL="685800" indent="-279360">
              <a:lnSpc>
                <a:spcPct val="115000"/>
              </a:lnSpc>
              <a:buClr>
                <a:srgbClr val="000000"/>
              </a:buClr>
              <a:buFont typeface="Helvetica Neue Light"/>
              <a:buChar char="○"/>
            </a:pPr>
            <a:r>
              <a:rPr b="0" lang="en-US" sz="1800" spc="-1" strike="noStrike">
                <a:solidFill>
                  <a:srgbClr val="000000"/>
                </a:solidFill>
                <a:latin typeface="Helvetica Neue Light"/>
                <a:ea typeface="Helvetica Neue Light"/>
              </a:rPr>
              <a:t>Pretend that some other automation needed the public IP from the created instance, how would you do this?</a:t>
            </a:r>
            <a:endParaRPr b="0" lang="en-US" sz="1800" spc="-1" strike="noStrike">
              <a:latin typeface="Arial"/>
            </a:endParaRPr>
          </a:p>
          <a:p>
            <a:pPr lvl="1" marL="685800" indent="-279360">
              <a:lnSpc>
                <a:spcPct val="115000"/>
              </a:lnSpc>
              <a:buClr>
                <a:srgbClr val="000000"/>
              </a:buClr>
              <a:buFont typeface="Helvetica Neue Light"/>
              <a:buChar char="○"/>
            </a:pPr>
            <a:r>
              <a:rPr b="0" lang="en-US" sz="1800" spc="-1" strike="noStrike">
                <a:solidFill>
                  <a:srgbClr val="000000"/>
                </a:solidFill>
                <a:latin typeface="Helvetica Neue Light"/>
                <a:ea typeface="Helvetica Neue Light"/>
              </a:rPr>
              <a:t>...And finally, ANYTHING else you’d like to start learning more about, </a:t>
            </a:r>
            <a:r>
              <a:rPr b="1" lang="en-US" sz="1800" spc="-1" strike="noStrike">
                <a:solidFill>
                  <a:srgbClr val="000000"/>
                </a:solidFill>
                <a:latin typeface="Consolas"/>
                <a:ea typeface="Consolas"/>
              </a:rPr>
              <a:t>terraform graph</a:t>
            </a:r>
            <a:r>
              <a:rPr b="0" lang="en-US" sz="1800" spc="-1" strike="noStrike">
                <a:solidFill>
                  <a:srgbClr val="000000"/>
                </a:solidFill>
                <a:latin typeface="Helvetica Neue Light"/>
                <a:ea typeface="Helvetica Neue Light"/>
              </a:rPr>
              <a:t> maybe?</a:t>
            </a:r>
            <a:endParaRPr b="0" lang="en-US" sz="1800" spc="-1" strike="noStrike">
              <a:latin typeface="Arial"/>
            </a:endParaRPr>
          </a:p>
          <a:p>
            <a:pPr marL="685800">
              <a:lnSpc>
                <a:spcPct val="115000"/>
              </a:lnSpc>
              <a:tabLst>
                <a:tab algn="l" pos="0"/>
              </a:tabLst>
            </a:pPr>
            <a:endParaRPr b="0" lang="en-US" sz="1800" spc="-1" strike="noStrike">
              <a:latin typeface="Arial"/>
            </a:endParaRPr>
          </a:p>
          <a:p>
            <a:pPr marL="685800">
              <a:lnSpc>
                <a:spcPct val="115000"/>
              </a:lnSpc>
              <a:tabLst>
                <a:tab algn="l" pos="0"/>
              </a:tabLst>
            </a:pPr>
            <a:endParaRPr b="0" lang="en-US" sz="1800" spc="-1" strike="noStrike">
              <a:latin typeface="Arial"/>
            </a:endParaRPr>
          </a:p>
          <a:p>
            <a:pPr marL="685800">
              <a:lnSpc>
                <a:spcPct val="115000"/>
              </a:lnSpc>
              <a:tabLst>
                <a:tab algn="l" pos="0"/>
              </a:tabLst>
            </a:pPr>
            <a:endParaRPr b="0" lang="en-US" sz="1800" spc="-1" strike="noStrike">
              <a:latin typeface="Arial"/>
            </a:endParaRPr>
          </a:p>
        </p:txBody>
      </p:sp>
      <p:sp>
        <p:nvSpPr>
          <p:cNvPr id="548" name="PlaceHolder 3"/>
          <p:cNvSpPr>
            <a:spLocks noGrp="1"/>
          </p:cNvSpPr>
          <p:nvPr>
            <p:ph type="sldNum"/>
          </p:nvPr>
        </p:nvSpPr>
        <p:spPr>
          <a:xfrm>
            <a:off x="8510760" y="4880160"/>
            <a:ext cx="624600" cy="222840"/>
          </a:xfrm>
          <a:prstGeom prst="rect">
            <a:avLst/>
          </a:prstGeom>
          <a:noFill/>
          <a:ln w="0">
            <a:noFill/>
          </a:ln>
        </p:spPr>
        <p:txBody>
          <a:bodyPr lIns="68400" rIns="68400" tIns="34200" bIns="34200" anchor="ctr">
            <a:noAutofit/>
          </a:bodyPr>
          <a:p>
            <a:pPr algn="ctr">
              <a:lnSpc>
                <a:spcPct val="100000"/>
              </a:lnSpc>
              <a:tabLst>
                <a:tab algn="l" pos="0"/>
              </a:tabLst>
            </a:pPr>
            <a:fld id="{E2AD2895-3277-4665-AD5C-14ED1EE7C1D7}" type="slidenum">
              <a:rPr b="0" lang="en-US" sz="1200" spc="-1" strike="noStrike">
                <a:solidFill>
                  <a:srgbClr val="ffffff"/>
                </a:solidFill>
                <a:latin typeface="Helvetica Neue Light"/>
                <a:ea typeface="Helvetica Neue Light"/>
              </a:rPr>
              <a:t>&lt;number&gt;</a:t>
            </a:fld>
            <a:endParaRPr b="0" lang="en-US" sz="1200" spc="-1" strike="noStrike">
              <a:latin typeface="Times New Roman"/>
            </a:endParaRPr>
          </a:p>
        </p:txBody>
      </p:sp>
    </p:spTree>
  </p:cSld>
  <mc:AlternateContent>
    <mc:Choice Requires="p14">
      <p:transition spd="slow" p14:dur="2000"/>
    </mc:Choice>
    <mc:Fallback>
      <p:transition spd="slow"/>
    </mc:Fallback>
  </mc:AlternateContent>
</p:sld>
</file>

<file path=ppt/slides/slide6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9" name="Google Shape;572;p82"/>
          <p:cNvSpPr/>
          <p:nvPr/>
        </p:nvSpPr>
        <p:spPr>
          <a:xfrm>
            <a:off x="646920" y="358560"/>
            <a:ext cx="6934680" cy="761040"/>
          </a:xfrm>
          <a:prstGeom prst="rect">
            <a:avLst/>
          </a:prstGeom>
          <a:noFill/>
          <a:ln w="0">
            <a:noFill/>
          </a:ln>
        </p:spPr>
        <p:style>
          <a:lnRef idx="0"/>
          <a:fillRef idx="0"/>
          <a:effectRef idx="0"/>
          <a:fontRef idx="minor"/>
        </p:style>
        <p:txBody>
          <a:bodyPr lIns="68400" rIns="68400" tIns="34200" bIns="34200" anchor="t">
            <a:noAutofit/>
          </a:bodyPr>
          <a:p>
            <a:pPr>
              <a:lnSpc>
                <a:spcPct val="100000"/>
              </a:lnSpc>
              <a:tabLst>
                <a:tab algn="l" pos="0"/>
              </a:tabLst>
            </a:pPr>
            <a:r>
              <a:rPr b="1" lang="en-US" sz="4500" spc="-1" strike="noStrike">
                <a:solidFill>
                  <a:srgbClr val="f17e3a"/>
                </a:solidFill>
                <a:latin typeface="Calibri"/>
                <a:ea typeface="Calibri"/>
              </a:rPr>
              <a:t>Introduction to Terraform</a:t>
            </a:r>
            <a:endParaRPr b="0" lang="en-US" sz="4500" spc="-1" strike="noStrike">
              <a:latin typeface="Arial"/>
            </a:endParaRPr>
          </a:p>
        </p:txBody>
      </p:sp>
      <p:sp>
        <p:nvSpPr>
          <p:cNvPr id="550" name="Google Shape;573;p82"/>
          <p:cNvSpPr/>
          <p:nvPr/>
        </p:nvSpPr>
        <p:spPr>
          <a:xfrm>
            <a:off x="704520" y="3772080"/>
            <a:ext cx="4118400" cy="483480"/>
          </a:xfrm>
          <a:prstGeom prst="rect">
            <a:avLst/>
          </a:prstGeom>
          <a:noFill/>
          <a:ln w="0">
            <a:noFill/>
          </a:ln>
        </p:spPr>
        <p:style>
          <a:lnRef idx="0"/>
          <a:fillRef idx="0"/>
          <a:effectRef idx="0"/>
          <a:fontRef idx="minor"/>
        </p:style>
        <p:txBody>
          <a:bodyPr lIns="68400" rIns="68400" tIns="34200" bIns="34200" anchor="t">
            <a:noAutofit/>
          </a:bodyPr>
          <a:p>
            <a:pPr>
              <a:lnSpc>
                <a:spcPct val="100000"/>
              </a:lnSpc>
              <a:tabLst>
                <a:tab algn="l" pos="0"/>
              </a:tabLst>
            </a:pPr>
            <a:r>
              <a:rPr b="0" lang="en-US" sz="2700" spc="-1" strike="noStrike">
                <a:solidFill>
                  <a:srgbClr val="000000"/>
                </a:solidFill>
                <a:latin typeface="Calibri"/>
                <a:ea typeface="Calibri"/>
              </a:rPr>
              <a:t>Welcome to Day 2!</a:t>
            </a:r>
            <a:endParaRPr b="0" lang="en-US" sz="2700" spc="-1" strike="noStrike">
              <a:latin typeface="Arial"/>
            </a:endParaRPr>
          </a:p>
        </p:txBody>
      </p:sp>
    </p:spTree>
  </p:cSld>
  <mc:AlternateContent>
    <mc:Choice Requires="p14">
      <p:transition spd="slow" p14:dur="2000"/>
    </mc:Choice>
    <mc:Fallback>
      <p:transition spd="slow"/>
    </mc:Fallback>
  </mc:AlternateContent>
</p:sld>
</file>

<file path=ppt/slides/slide6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1" name="PlaceHolder 1"/>
          <p:cNvSpPr>
            <a:spLocks noGrp="1"/>
          </p:cNvSpPr>
          <p:nvPr>
            <p:ph type="title"/>
          </p:nvPr>
        </p:nvSpPr>
        <p:spPr>
          <a:xfrm>
            <a:off x="720000" y="220320"/>
            <a:ext cx="8422920" cy="680040"/>
          </a:xfrm>
          <a:prstGeom prst="rect">
            <a:avLst/>
          </a:prstGeom>
          <a:noFill/>
          <a:ln w="0">
            <a:noFill/>
          </a:ln>
        </p:spPr>
        <p:txBody>
          <a:bodyPr lIns="68400" rIns="68400" tIns="34200" bIns="34200" anchor="ctr">
            <a:noAutofit/>
          </a:bodyPr>
          <a:p>
            <a:pPr>
              <a:lnSpc>
                <a:spcPct val="90000"/>
              </a:lnSpc>
              <a:tabLst>
                <a:tab algn="l" pos="0"/>
              </a:tabLst>
            </a:pPr>
            <a:r>
              <a:rPr b="1" lang="en-US" sz="2400" spc="-1" strike="noStrike">
                <a:solidFill>
                  <a:srgbClr val="233445"/>
                </a:solidFill>
                <a:latin typeface="Helvetica Neue"/>
                <a:ea typeface="Helvetica Neue"/>
              </a:rPr>
              <a:t>Day 1 Recap and Review</a:t>
            </a:r>
            <a:endParaRPr b="0" lang="en-US" sz="2400" spc="-1" strike="noStrike">
              <a:latin typeface="Arial"/>
            </a:endParaRPr>
          </a:p>
        </p:txBody>
      </p:sp>
      <p:sp>
        <p:nvSpPr>
          <p:cNvPr id="552" name="PlaceHolder 2"/>
          <p:cNvSpPr>
            <a:spLocks noGrp="1"/>
          </p:cNvSpPr>
          <p:nvPr>
            <p:ph/>
          </p:nvPr>
        </p:nvSpPr>
        <p:spPr>
          <a:xfrm>
            <a:off x="630000" y="1438200"/>
            <a:ext cx="7882920" cy="2903760"/>
          </a:xfrm>
          <a:prstGeom prst="rect">
            <a:avLst/>
          </a:prstGeom>
          <a:noFill/>
          <a:ln w="0">
            <a:noFill/>
          </a:ln>
        </p:spPr>
        <p:txBody>
          <a:bodyPr lIns="0" rIns="68400" tIns="35280" bIns="34200" anchor="t">
            <a:noAutofit/>
          </a:bodyPr>
          <a:p>
            <a:pPr>
              <a:lnSpc>
                <a:spcPct val="90000"/>
              </a:lnSpc>
              <a:tabLst>
                <a:tab algn="l" pos="0"/>
              </a:tabLst>
            </a:pPr>
            <a:endParaRPr b="0" lang="en-US" sz="3200" spc="-1" strike="noStrike">
              <a:latin typeface="Arial"/>
            </a:endParaRPr>
          </a:p>
          <a:p>
            <a:pPr marL="343080" indent="-291960">
              <a:lnSpc>
                <a:spcPct val="90000"/>
              </a:lnSpc>
              <a:buClr>
                <a:srgbClr val="000000"/>
              </a:buClr>
              <a:buFont typeface="Helvetica Neue Light"/>
              <a:buChar char="●"/>
              <a:tabLst>
                <a:tab algn="l" pos="0"/>
              </a:tabLst>
            </a:pPr>
            <a:r>
              <a:rPr b="0" lang="en-US" sz="2000" spc="-1" strike="noStrike">
                <a:solidFill>
                  <a:srgbClr val="000000"/>
                </a:solidFill>
                <a:latin typeface="Helvetica Neue Light"/>
                <a:ea typeface="Helvetica Neue Light"/>
              </a:rPr>
              <a:t>Let’s discuss some takeaways from yesterday</a:t>
            </a:r>
            <a:endParaRPr b="0" lang="en-US" sz="2000" spc="-1" strike="noStrike">
              <a:latin typeface="Arial"/>
            </a:endParaRPr>
          </a:p>
          <a:p>
            <a:pPr>
              <a:lnSpc>
                <a:spcPct val="90000"/>
              </a:lnSpc>
              <a:tabLst>
                <a:tab algn="l" pos="0"/>
              </a:tabLst>
            </a:pPr>
            <a:endParaRPr b="0" lang="en-US" sz="2000" spc="-1" strike="noStrike">
              <a:latin typeface="Arial"/>
            </a:endParaRPr>
          </a:p>
          <a:p>
            <a:pPr marL="343080" indent="-291960">
              <a:lnSpc>
                <a:spcPct val="90000"/>
              </a:lnSpc>
              <a:buClr>
                <a:srgbClr val="000000"/>
              </a:buClr>
              <a:buFont typeface="Helvetica Neue Light"/>
              <a:buChar char="●"/>
              <a:tabLst>
                <a:tab algn="l" pos="0"/>
              </a:tabLst>
            </a:pPr>
            <a:r>
              <a:rPr b="0" lang="en-US" sz="2000" spc="-1" strike="noStrike">
                <a:solidFill>
                  <a:srgbClr val="000000"/>
                </a:solidFill>
                <a:latin typeface="Helvetica Neue Light"/>
                <a:ea typeface="Helvetica Neue Light"/>
              </a:rPr>
              <a:t>What questions do you have after sleeping on it?</a:t>
            </a:r>
            <a:endParaRPr b="0" lang="en-US" sz="2000" spc="-1" strike="noStrike">
              <a:latin typeface="Arial"/>
            </a:endParaRPr>
          </a:p>
          <a:p>
            <a:pPr>
              <a:lnSpc>
                <a:spcPct val="90000"/>
              </a:lnSpc>
              <a:tabLst>
                <a:tab algn="l" pos="0"/>
              </a:tabLst>
            </a:pPr>
            <a:endParaRPr b="0" lang="en-US" sz="2000" spc="-1" strike="noStrike">
              <a:latin typeface="Arial"/>
            </a:endParaRPr>
          </a:p>
          <a:p>
            <a:pPr marL="343080" indent="-291960">
              <a:lnSpc>
                <a:spcPct val="90000"/>
              </a:lnSpc>
              <a:buClr>
                <a:srgbClr val="000000"/>
              </a:buClr>
              <a:buFont typeface="Helvetica Neue Light"/>
              <a:buChar char="●"/>
              <a:tabLst>
                <a:tab algn="l" pos="0"/>
              </a:tabLst>
            </a:pPr>
            <a:r>
              <a:rPr b="0" lang="en-US" sz="2000" spc="-1" strike="noStrike">
                <a:solidFill>
                  <a:srgbClr val="000000"/>
                </a:solidFill>
                <a:latin typeface="Helvetica Neue Light"/>
                <a:ea typeface="Helvetica Neue Light"/>
              </a:rPr>
              <a:t>Corrections, omissions</a:t>
            </a:r>
            <a:endParaRPr b="0" lang="en-US" sz="2000" spc="-1" strike="noStrike">
              <a:latin typeface="Arial"/>
            </a:endParaRPr>
          </a:p>
          <a:p>
            <a:pPr>
              <a:lnSpc>
                <a:spcPct val="90000"/>
              </a:lnSpc>
              <a:tabLst>
                <a:tab algn="l" pos="0"/>
              </a:tabLst>
            </a:pPr>
            <a:endParaRPr b="0" lang="en-US" sz="2000" spc="-1" strike="noStrike">
              <a:latin typeface="Arial"/>
            </a:endParaRPr>
          </a:p>
          <a:p>
            <a:pPr marL="343080" indent="-291960">
              <a:lnSpc>
                <a:spcPct val="90000"/>
              </a:lnSpc>
              <a:buClr>
                <a:srgbClr val="000000"/>
              </a:buClr>
              <a:buFont typeface="Helvetica Neue Light"/>
              <a:buChar char="●"/>
              <a:tabLst>
                <a:tab algn="l" pos="0"/>
              </a:tabLst>
            </a:pPr>
            <a:r>
              <a:rPr b="0" lang="en-US" sz="2000" spc="-1" strike="noStrike">
                <a:solidFill>
                  <a:srgbClr val="000000"/>
                </a:solidFill>
                <a:latin typeface="Helvetica Neue Light"/>
                <a:ea typeface="Helvetica Neue Light"/>
              </a:rPr>
              <a:t>OK, let’s get into it</a:t>
            </a:r>
            <a:endParaRPr b="0" lang="en-US" sz="2000" spc="-1" strike="noStrike">
              <a:latin typeface="Arial"/>
            </a:endParaRPr>
          </a:p>
        </p:txBody>
      </p:sp>
      <p:sp>
        <p:nvSpPr>
          <p:cNvPr id="553" name="PlaceHolder 3"/>
          <p:cNvSpPr>
            <a:spLocks noGrp="1"/>
          </p:cNvSpPr>
          <p:nvPr>
            <p:ph type="sldNum"/>
          </p:nvPr>
        </p:nvSpPr>
        <p:spPr>
          <a:xfrm>
            <a:off x="8510760" y="4880160"/>
            <a:ext cx="624600" cy="222840"/>
          </a:xfrm>
          <a:prstGeom prst="rect">
            <a:avLst/>
          </a:prstGeom>
          <a:noFill/>
          <a:ln w="0">
            <a:noFill/>
          </a:ln>
        </p:spPr>
        <p:txBody>
          <a:bodyPr lIns="68400" rIns="68400" tIns="34200" bIns="34200" anchor="ctr">
            <a:noAutofit/>
          </a:bodyPr>
          <a:p>
            <a:pPr algn="ctr">
              <a:lnSpc>
                <a:spcPct val="100000"/>
              </a:lnSpc>
              <a:tabLst>
                <a:tab algn="l" pos="0"/>
              </a:tabLst>
            </a:pPr>
            <a:fld id="{EDD785E9-4A7F-48DD-B2E4-C01FB8E4ED16}" type="slidenum">
              <a:rPr b="0" lang="en-US" sz="1200" spc="-1" strike="noStrike">
                <a:solidFill>
                  <a:srgbClr val="ffffff"/>
                </a:solidFill>
                <a:latin typeface="Helvetica Neue Light"/>
                <a:ea typeface="Helvetica Neue Light"/>
              </a:rPr>
              <a:t>&lt;number&gt;</a:t>
            </a:fld>
            <a:endParaRPr b="0" lang="en-US" sz="1200" spc="-1" strike="noStrike">
              <a:latin typeface="Times New Roman"/>
            </a:endParaRPr>
          </a:p>
        </p:txBody>
      </p:sp>
    </p:spTree>
  </p:cSld>
  <mc:AlternateContent>
    <mc:Choice Requires="p14">
      <p:transition spd="slow" p14:dur="2000"/>
    </mc:Choice>
    <mc:Fallback>
      <p:transition spd="slow"/>
    </mc:Fallback>
  </mc:AlternateContent>
  <p:timing>
    <p:tnLst>
      <p:par>
        <p:cTn id="731" dur="indefinite" restart="never" nodeType="tmRoot">
          <p:childTnLst>
            <p:seq>
              <p:cTn id="732" dur="indefinite" nodeType="mainSeq">
                <p:childTnLst>
                  <p:par>
                    <p:cTn id="733" fill="hold">
                      <p:stCondLst>
                        <p:cond delay="indefinite"/>
                      </p:stCondLst>
                      <p:childTnLst>
                        <p:par>
                          <p:cTn id="734" fill="hold">
                            <p:stCondLst>
                              <p:cond delay="0"/>
                            </p:stCondLst>
                            <p:childTnLst>
                              <p:par>
                                <p:cTn id="735" nodeType="clickEffect" fill="hold" presetClass="entr" presetID="1">
                                  <p:stCondLst>
                                    <p:cond delay="0"/>
                                  </p:stCondLst>
                                  <p:childTnLst>
                                    <p:set>
                                      <p:cBhvr>
                                        <p:cTn id="736" dur="1" fill="hold">
                                          <p:stCondLst>
                                            <p:cond delay="0"/>
                                          </p:stCondLst>
                                        </p:cTn>
                                        <p:tgtEl>
                                          <p:spTgt spid="552">
                                            <p:txEl>
                                              <p:pRg st="0" end="0"/>
                                            </p:txEl>
                                          </p:spTgt>
                                        </p:tgtEl>
                                        <p:attrNameLst>
                                          <p:attrName>style.visibility</p:attrName>
                                        </p:attrNameLst>
                                      </p:cBhvr>
                                      <p:to>
                                        <p:strVal val="visible"/>
                                      </p:to>
                                    </p:set>
                                  </p:childTnLst>
                                </p:cTn>
                              </p:par>
                            </p:childTnLst>
                          </p:cTn>
                        </p:par>
                      </p:childTnLst>
                    </p:cTn>
                  </p:par>
                  <p:par>
                    <p:cTn id="737" fill="hold">
                      <p:stCondLst>
                        <p:cond delay="indefinite"/>
                      </p:stCondLst>
                      <p:childTnLst>
                        <p:par>
                          <p:cTn id="738" fill="hold">
                            <p:stCondLst>
                              <p:cond delay="0"/>
                            </p:stCondLst>
                            <p:childTnLst>
                              <p:par>
                                <p:cTn id="739" nodeType="clickEffect" fill="hold" presetClass="entr" presetID="1">
                                  <p:stCondLst>
                                    <p:cond delay="0"/>
                                  </p:stCondLst>
                                  <p:childTnLst>
                                    <p:set>
                                      <p:cBhvr>
                                        <p:cTn id="740" dur="1" fill="hold">
                                          <p:stCondLst>
                                            <p:cond delay="0"/>
                                          </p:stCondLst>
                                        </p:cTn>
                                        <p:tgtEl>
                                          <p:spTgt spid="552">
                                            <p:txEl>
                                              <p:pRg st="1" end="1"/>
                                            </p:txEl>
                                          </p:spTgt>
                                        </p:tgtEl>
                                        <p:attrNameLst>
                                          <p:attrName>style.visibility</p:attrName>
                                        </p:attrNameLst>
                                      </p:cBhvr>
                                      <p:to>
                                        <p:strVal val="visible"/>
                                      </p:to>
                                    </p:set>
                                  </p:childTnLst>
                                </p:cTn>
                              </p:par>
                            </p:childTnLst>
                          </p:cTn>
                        </p:par>
                      </p:childTnLst>
                    </p:cTn>
                  </p:par>
                  <p:par>
                    <p:cTn id="741" fill="hold">
                      <p:stCondLst>
                        <p:cond delay="indefinite"/>
                      </p:stCondLst>
                      <p:childTnLst>
                        <p:par>
                          <p:cTn id="742" fill="hold">
                            <p:stCondLst>
                              <p:cond delay="0"/>
                            </p:stCondLst>
                            <p:childTnLst>
                              <p:par>
                                <p:cTn id="743" nodeType="clickEffect" fill="hold" presetClass="entr" presetID="1">
                                  <p:stCondLst>
                                    <p:cond delay="0"/>
                                  </p:stCondLst>
                                  <p:childTnLst>
                                    <p:set>
                                      <p:cBhvr>
                                        <p:cTn id="744" dur="1" fill="hold">
                                          <p:stCondLst>
                                            <p:cond delay="0"/>
                                          </p:stCondLst>
                                        </p:cTn>
                                        <p:tgtEl>
                                          <p:spTgt spid="552">
                                            <p:txEl>
                                              <p:pRg st="2" end="2"/>
                                            </p:txEl>
                                          </p:spTgt>
                                        </p:tgtEl>
                                        <p:attrNameLst>
                                          <p:attrName>style.visibility</p:attrName>
                                        </p:attrNameLst>
                                      </p:cBhvr>
                                      <p:to>
                                        <p:strVal val="visible"/>
                                      </p:to>
                                    </p:set>
                                  </p:childTnLst>
                                </p:cTn>
                              </p:par>
                            </p:childTnLst>
                          </p:cTn>
                        </p:par>
                      </p:childTnLst>
                    </p:cTn>
                  </p:par>
                  <p:par>
                    <p:cTn id="745" fill="hold">
                      <p:stCondLst>
                        <p:cond delay="indefinite"/>
                      </p:stCondLst>
                      <p:childTnLst>
                        <p:par>
                          <p:cTn id="746" fill="hold">
                            <p:stCondLst>
                              <p:cond delay="0"/>
                            </p:stCondLst>
                            <p:childTnLst>
                              <p:par>
                                <p:cTn id="747" nodeType="clickEffect" fill="hold" presetClass="entr" presetID="1">
                                  <p:stCondLst>
                                    <p:cond delay="0"/>
                                  </p:stCondLst>
                                  <p:childTnLst>
                                    <p:set>
                                      <p:cBhvr>
                                        <p:cTn id="748" dur="1" fill="hold">
                                          <p:stCondLst>
                                            <p:cond delay="0"/>
                                          </p:stCondLst>
                                        </p:cTn>
                                        <p:tgtEl>
                                          <p:spTgt spid="552">
                                            <p:txEl>
                                              <p:pRg st="3" end="3"/>
                                            </p:txEl>
                                          </p:spTgt>
                                        </p:tgtEl>
                                        <p:attrNameLst>
                                          <p:attrName>style.visibility</p:attrName>
                                        </p:attrNameLst>
                                      </p:cBhvr>
                                      <p:to>
                                        <p:strVal val="visible"/>
                                      </p:to>
                                    </p:set>
                                  </p:childTnLst>
                                </p:cTn>
                              </p:par>
                            </p:childTnLst>
                          </p:cTn>
                        </p:par>
                      </p:childTnLst>
                    </p:cTn>
                  </p:par>
                  <p:par>
                    <p:cTn id="749" fill="hold">
                      <p:stCondLst>
                        <p:cond delay="indefinite"/>
                      </p:stCondLst>
                      <p:childTnLst>
                        <p:par>
                          <p:cTn id="750" fill="hold">
                            <p:stCondLst>
                              <p:cond delay="0"/>
                            </p:stCondLst>
                            <p:childTnLst>
                              <p:par>
                                <p:cTn id="751" nodeType="clickEffect" fill="hold" presetClass="entr" presetID="1">
                                  <p:stCondLst>
                                    <p:cond delay="0"/>
                                  </p:stCondLst>
                                  <p:childTnLst>
                                    <p:set>
                                      <p:cBhvr>
                                        <p:cTn id="752" dur="1" fill="hold">
                                          <p:stCondLst>
                                            <p:cond delay="0"/>
                                          </p:stCondLst>
                                        </p:cTn>
                                        <p:tgtEl>
                                          <p:spTgt spid="552">
                                            <p:txEl>
                                              <p:pRg st="4" end="4"/>
                                            </p:txEl>
                                          </p:spTgt>
                                        </p:tgtEl>
                                        <p:attrNameLst>
                                          <p:attrName>style.visibility</p:attrName>
                                        </p:attrNameLst>
                                      </p:cBhvr>
                                      <p:to>
                                        <p:strVal val="visible"/>
                                      </p:to>
                                    </p:set>
                                  </p:childTnLst>
                                </p:cTn>
                              </p:par>
                            </p:childTnLst>
                          </p:cTn>
                        </p:par>
                      </p:childTnLst>
                    </p:cTn>
                  </p:par>
                  <p:par>
                    <p:cTn id="753" fill="hold">
                      <p:stCondLst>
                        <p:cond delay="indefinite"/>
                      </p:stCondLst>
                      <p:childTnLst>
                        <p:par>
                          <p:cTn id="754" fill="hold">
                            <p:stCondLst>
                              <p:cond delay="0"/>
                            </p:stCondLst>
                            <p:childTnLst>
                              <p:par>
                                <p:cTn id="755" nodeType="clickEffect" fill="hold" presetClass="entr" presetID="1">
                                  <p:stCondLst>
                                    <p:cond delay="0"/>
                                  </p:stCondLst>
                                  <p:childTnLst>
                                    <p:set>
                                      <p:cBhvr>
                                        <p:cTn id="756" dur="1" fill="hold">
                                          <p:stCondLst>
                                            <p:cond delay="0"/>
                                          </p:stCondLst>
                                        </p:cTn>
                                        <p:tgtEl>
                                          <p:spTgt spid="552">
                                            <p:txEl>
                                              <p:pRg st="5" end="5"/>
                                            </p:txEl>
                                          </p:spTgt>
                                        </p:tgtEl>
                                        <p:attrNameLst>
                                          <p:attrName>style.visibility</p:attrName>
                                        </p:attrNameLst>
                                      </p:cBhvr>
                                      <p:to>
                                        <p:strVal val="visible"/>
                                      </p:to>
                                    </p:set>
                                  </p:childTnLst>
                                </p:cTn>
                              </p:par>
                            </p:childTnLst>
                          </p:cTn>
                        </p:par>
                      </p:childTnLst>
                    </p:cTn>
                  </p:par>
                  <p:par>
                    <p:cTn id="757" fill="hold">
                      <p:stCondLst>
                        <p:cond delay="indefinite"/>
                      </p:stCondLst>
                      <p:childTnLst>
                        <p:par>
                          <p:cTn id="758" fill="hold">
                            <p:stCondLst>
                              <p:cond delay="0"/>
                            </p:stCondLst>
                            <p:childTnLst>
                              <p:par>
                                <p:cTn id="759" nodeType="clickEffect" fill="hold" presetClass="entr" presetID="1">
                                  <p:stCondLst>
                                    <p:cond delay="0"/>
                                  </p:stCondLst>
                                  <p:childTnLst>
                                    <p:set>
                                      <p:cBhvr>
                                        <p:cTn id="760" dur="1" fill="hold">
                                          <p:stCondLst>
                                            <p:cond delay="0"/>
                                          </p:stCondLst>
                                        </p:cTn>
                                        <p:tgtEl>
                                          <p:spTgt spid="552">
                                            <p:txEl>
                                              <p:pRg st="6" end="6"/>
                                            </p:txEl>
                                          </p:spTgt>
                                        </p:tgtEl>
                                        <p:attrNameLst>
                                          <p:attrName>style.visibility</p:attrName>
                                        </p:attrNameLst>
                                      </p:cBhvr>
                                      <p:to>
                                        <p:strVal val="visible"/>
                                      </p:to>
                                    </p:set>
                                  </p:childTnLst>
                                </p:cTn>
                              </p:par>
                            </p:childTnLst>
                          </p:cTn>
                        </p:par>
                      </p:childTnLst>
                    </p:cTn>
                  </p:par>
                  <p:par>
                    <p:cTn id="761" fill="hold">
                      <p:stCondLst>
                        <p:cond delay="indefinite"/>
                      </p:stCondLst>
                      <p:childTnLst>
                        <p:par>
                          <p:cTn id="762" fill="hold">
                            <p:stCondLst>
                              <p:cond delay="0"/>
                            </p:stCondLst>
                            <p:childTnLst>
                              <p:par>
                                <p:cTn id="763" nodeType="clickEffect" fill="hold" presetClass="entr" presetID="1">
                                  <p:stCondLst>
                                    <p:cond delay="0"/>
                                  </p:stCondLst>
                                  <p:childTnLst>
                                    <p:set>
                                      <p:cBhvr>
                                        <p:cTn id="764" dur="1" fill="hold">
                                          <p:stCondLst>
                                            <p:cond delay="0"/>
                                          </p:stCondLst>
                                        </p:cTn>
                                        <p:tgtEl>
                                          <p:spTgt spid="552">
                                            <p:txEl>
                                              <p:pRg st="7" end="7"/>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4" name="PlaceHolder 1"/>
          <p:cNvSpPr>
            <a:spLocks noGrp="1"/>
          </p:cNvSpPr>
          <p:nvPr>
            <p:ph type="title"/>
          </p:nvPr>
        </p:nvSpPr>
        <p:spPr>
          <a:xfrm>
            <a:off x="720000" y="220320"/>
            <a:ext cx="8422920" cy="680040"/>
          </a:xfrm>
          <a:prstGeom prst="rect">
            <a:avLst/>
          </a:prstGeom>
          <a:noFill/>
          <a:ln w="0">
            <a:noFill/>
          </a:ln>
        </p:spPr>
        <p:txBody>
          <a:bodyPr lIns="68400" rIns="68400" tIns="34200" bIns="34200" anchor="ctr">
            <a:noAutofit/>
          </a:bodyPr>
          <a:p>
            <a:pPr>
              <a:lnSpc>
                <a:spcPct val="90000"/>
              </a:lnSpc>
              <a:tabLst>
                <a:tab algn="l" pos="0"/>
              </a:tabLst>
            </a:pPr>
            <a:r>
              <a:rPr b="1" lang="en-US" sz="2400" spc="-1" strike="noStrike">
                <a:solidFill>
                  <a:srgbClr val="233445"/>
                </a:solidFill>
                <a:latin typeface="Helvetica Neue"/>
                <a:ea typeface="Helvetica Neue"/>
              </a:rPr>
              <a:t>Error Handling and Debugging</a:t>
            </a:r>
            <a:endParaRPr b="0" lang="en-US" sz="2400" spc="-1" strike="noStrike">
              <a:latin typeface="Arial"/>
            </a:endParaRPr>
          </a:p>
        </p:txBody>
      </p:sp>
      <p:sp>
        <p:nvSpPr>
          <p:cNvPr id="555" name="PlaceHolder 2"/>
          <p:cNvSpPr>
            <a:spLocks noGrp="1"/>
          </p:cNvSpPr>
          <p:nvPr>
            <p:ph/>
          </p:nvPr>
        </p:nvSpPr>
        <p:spPr>
          <a:xfrm>
            <a:off x="630000" y="1257840"/>
            <a:ext cx="7882920" cy="3029400"/>
          </a:xfrm>
          <a:prstGeom prst="rect">
            <a:avLst/>
          </a:prstGeom>
          <a:noFill/>
          <a:ln w="0">
            <a:noFill/>
          </a:ln>
        </p:spPr>
        <p:txBody>
          <a:bodyPr lIns="0" rIns="68400" tIns="35280" bIns="34200" anchor="t">
            <a:noAutofit/>
          </a:bodyPr>
          <a:p>
            <a:pPr marL="343080" indent="-291960">
              <a:lnSpc>
                <a:spcPct val="115000"/>
              </a:lnSpc>
              <a:buClr>
                <a:srgbClr val="000000"/>
              </a:buClr>
              <a:buFont typeface="Helvetica Neue Light"/>
              <a:buChar char="●"/>
            </a:pPr>
            <a:r>
              <a:rPr b="0" lang="en-US" sz="2000" spc="-1" strike="noStrike">
                <a:solidFill>
                  <a:srgbClr val="000000"/>
                </a:solidFill>
                <a:latin typeface="Helvetica Neue Light"/>
                <a:ea typeface="Helvetica Neue Light"/>
              </a:rPr>
              <a:t>Most errors fall into one of four types</a:t>
            </a:r>
            <a:endParaRPr b="0" lang="en-US" sz="2000" spc="-1" strike="noStrike">
              <a:latin typeface="Arial"/>
            </a:endParaRPr>
          </a:p>
          <a:p>
            <a:pPr lvl="1" marL="685800" indent="-291960">
              <a:lnSpc>
                <a:spcPct val="115000"/>
              </a:lnSpc>
              <a:buClr>
                <a:srgbClr val="000000"/>
              </a:buClr>
              <a:buFont typeface="Helvetica Neue Light"/>
              <a:buChar char="○"/>
            </a:pPr>
            <a:r>
              <a:rPr b="0" lang="en-US" sz="2000" spc="-1" strike="noStrike">
                <a:solidFill>
                  <a:srgbClr val="000000"/>
                </a:solidFill>
                <a:latin typeface="Helvetica Neue Light"/>
                <a:ea typeface="Helvetica Neue Light"/>
              </a:rPr>
              <a:t>Process Errors</a:t>
            </a:r>
            <a:endParaRPr b="0" lang="en-US" sz="2000" spc="-1" strike="noStrike">
              <a:latin typeface="Arial"/>
            </a:endParaRPr>
          </a:p>
          <a:p>
            <a:pPr lvl="1" marL="685800" indent="-291960">
              <a:lnSpc>
                <a:spcPct val="115000"/>
              </a:lnSpc>
              <a:buClr>
                <a:srgbClr val="000000"/>
              </a:buClr>
              <a:buFont typeface="Helvetica Neue Light"/>
              <a:buChar char="○"/>
            </a:pPr>
            <a:r>
              <a:rPr b="0" lang="en-US" sz="2000" spc="-1" strike="noStrike">
                <a:solidFill>
                  <a:srgbClr val="000000"/>
                </a:solidFill>
                <a:latin typeface="Helvetica Neue Light"/>
                <a:ea typeface="Helvetica Neue Light"/>
              </a:rPr>
              <a:t>Syntax Errors</a:t>
            </a:r>
            <a:endParaRPr b="0" lang="en-US" sz="2000" spc="-1" strike="noStrike">
              <a:latin typeface="Arial"/>
            </a:endParaRPr>
          </a:p>
          <a:p>
            <a:pPr lvl="1" marL="685800" indent="-291960">
              <a:lnSpc>
                <a:spcPct val="115000"/>
              </a:lnSpc>
              <a:buClr>
                <a:srgbClr val="000000"/>
              </a:buClr>
              <a:buFont typeface="Helvetica Neue Light"/>
              <a:buChar char="○"/>
            </a:pPr>
            <a:r>
              <a:rPr b="0" lang="en-US" sz="2000" spc="-1" strike="noStrike">
                <a:solidFill>
                  <a:srgbClr val="000000"/>
                </a:solidFill>
                <a:latin typeface="Helvetica Neue Light"/>
                <a:ea typeface="Helvetica Neue Light"/>
              </a:rPr>
              <a:t>Validation Errors</a:t>
            </a:r>
            <a:endParaRPr b="0" lang="en-US" sz="2000" spc="-1" strike="noStrike">
              <a:latin typeface="Arial"/>
            </a:endParaRPr>
          </a:p>
          <a:p>
            <a:pPr lvl="1" marL="685800" indent="-291960">
              <a:lnSpc>
                <a:spcPct val="115000"/>
              </a:lnSpc>
              <a:buClr>
                <a:srgbClr val="000000"/>
              </a:buClr>
              <a:buFont typeface="Helvetica Neue Light"/>
              <a:buChar char="○"/>
            </a:pPr>
            <a:r>
              <a:rPr b="0" lang="en-US" sz="2000" spc="-1" strike="noStrike">
                <a:solidFill>
                  <a:srgbClr val="000000"/>
                </a:solidFill>
                <a:latin typeface="Helvetica Neue Light"/>
                <a:ea typeface="Helvetica Neue Light"/>
              </a:rPr>
              <a:t>Passthrough Errors</a:t>
            </a:r>
            <a:endParaRPr b="0" lang="en-US" sz="2000" spc="-1" strike="noStrike">
              <a:latin typeface="Arial"/>
            </a:endParaRPr>
          </a:p>
          <a:p>
            <a:pPr>
              <a:lnSpc>
                <a:spcPct val="115000"/>
              </a:lnSpc>
              <a:tabLst>
                <a:tab algn="l" pos="0"/>
              </a:tabLst>
            </a:pPr>
            <a:endParaRPr b="0" lang="en-US" sz="2000" spc="-1" strike="noStrike">
              <a:latin typeface="Arial"/>
            </a:endParaRPr>
          </a:p>
        </p:txBody>
      </p:sp>
      <p:sp>
        <p:nvSpPr>
          <p:cNvPr id="556" name="PlaceHolder 3"/>
          <p:cNvSpPr>
            <a:spLocks noGrp="1"/>
          </p:cNvSpPr>
          <p:nvPr>
            <p:ph type="sldNum"/>
          </p:nvPr>
        </p:nvSpPr>
        <p:spPr>
          <a:xfrm>
            <a:off x="8510760" y="4880160"/>
            <a:ext cx="624600" cy="222840"/>
          </a:xfrm>
          <a:prstGeom prst="rect">
            <a:avLst/>
          </a:prstGeom>
          <a:noFill/>
          <a:ln w="0">
            <a:noFill/>
          </a:ln>
        </p:spPr>
        <p:txBody>
          <a:bodyPr lIns="68400" rIns="68400" tIns="34200" bIns="34200" anchor="ctr">
            <a:noAutofit/>
          </a:bodyPr>
          <a:p>
            <a:pPr algn="ctr">
              <a:lnSpc>
                <a:spcPct val="100000"/>
              </a:lnSpc>
              <a:tabLst>
                <a:tab algn="l" pos="0"/>
              </a:tabLst>
            </a:pPr>
            <a:fld id="{82B790B2-AE7B-4042-BF35-3000C4436382}" type="slidenum">
              <a:rPr b="0" lang="en-US" sz="1200" spc="-1" strike="noStrike">
                <a:solidFill>
                  <a:srgbClr val="ffffff"/>
                </a:solidFill>
                <a:latin typeface="Helvetica Neue Light"/>
                <a:ea typeface="Helvetica Neue Light"/>
              </a:rPr>
              <a:t>&lt;number&gt;</a:t>
            </a:fld>
            <a:endParaRPr b="0" lang="en-US" sz="1200" spc="-1" strike="noStrike">
              <a:latin typeface="Times New Roman"/>
            </a:endParaRPr>
          </a:p>
        </p:txBody>
      </p:sp>
    </p:spTree>
  </p:cSld>
  <mc:AlternateContent>
    <mc:Choice Requires="p14">
      <p:transition spd="slow" p14:dur="2000"/>
    </mc:Choice>
    <mc:Fallback>
      <p:transition spd="slow"/>
    </mc:Fallback>
  </mc:AlternateContent>
  <p:timing>
    <p:tnLst>
      <p:par>
        <p:cTn id="765" dur="indefinite" restart="never" nodeType="tmRoot">
          <p:childTnLst>
            <p:seq>
              <p:cTn id="766" dur="indefinite" nodeType="mainSeq">
                <p:childTnLst>
                  <p:par>
                    <p:cTn id="767" fill="hold">
                      <p:stCondLst>
                        <p:cond delay="indefinite"/>
                      </p:stCondLst>
                      <p:childTnLst>
                        <p:par>
                          <p:cTn id="768" fill="hold">
                            <p:stCondLst>
                              <p:cond delay="0"/>
                            </p:stCondLst>
                            <p:childTnLst>
                              <p:par>
                                <p:cTn id="769" nodeType="clickEffect" fill="hold" presetClass="entr" presetID="1">
                                  <p:stCondLst>
                                    <p:cond delay="0"/>
                                  </p:stCondLst>
                                  <p:childTnLst>
                                    <p:set>
                                      <p:cBhvr>
                                        <p:cTn id="770" dur="1" fill="hold">
                                          <p:stCondLst>
                                            <p:cond delay="0"/>
                                          </p:stCondLst>
                                        </p:cTn>
                                        <p:tgtEl>
                                          <p:spTgt spid="555">
                                            <p:txEl>
                                              <p:pRg st="0" end="0"/>
                                            </p:txEl>
                                          </p:spTgt>
                                        </p:tgtEl>
                                        <p:attrNameLst>
                                          <p:attrName>style.visibility</p:attrName>
                                        </p:attrNameLst>
                                      </p:cBhvr>
                                      <p:to>
                                        <p:strVal val="visible"/>
                                      </p:to>
                                    </p:set>
                                  </p:childTnLst>
                                </p:cTn>
                              </p:par>
                            </p:childTnLst>
                          </p:cTn>
                        </p:par>
                      </p:childTnLst>
                    </p:cTn>
                  </p:par>
                  <p:par>
                    <p:cTn id="771" fill="hold">
                      <p:stCondLst>
                        <p:cond delay="indefinite"/>
                      </p:stCondLst>
                      <p:childTnLst>
                        <p:par>
                          <p:cTn id="772" fill="hold">
                            <p:stCondLst>
                              <p:cond delay="0"/>
                            </p:stCondLst>
                            <p:childTnLst>
                              <p:par>
                                <p:cTn id="773" nodeType="clickEffect" fill="hold" presetClass="entr" presetID="1">
                                  <p:stCondLst>
                                    <p:cond delay="0"/>
                                  </p:stCondLst>
                                  <p:childTnLst>
                                    <p:set>
                                      <p:cBhvr>
                                        <p:cTn id="774" dur="1" fill="hold">
                                          <p:stCondLst>
                                            <p:cond delay="0"/>
                                          </p:stCondLst>
                                        </p:cTn>
                                        <p:tgtEl>
                                          <p:spTgt spid="555">
                                            <p:txEl>
                                              <p:pRg st="1" end="1"/>
                                            </p:txEl>
                                          </p:spTgt>
                                        </p:tgtEl>
                                        <p:attrNameLst>
                                          <p:attrName>style.visibility</p:attrName>
                                        </p:attrNameLst>
                                      </p:cBhvr>
                                      <p:to>
                                        <p:strVal val="visible"/>
                                      </p:to>
                                    </p:set>
                                  </p:childTnLst>
                                </p:cTn>
                              </p:par>
                            </p:childTnLst>
                          </p:cTn>
                        </p:par>
                      </p:childTnLst>
                    </p:cTn>
                  </p:par>
                  <p:par>
                    <p:cTn id="775" fill="hold">
                      <p:stCondLst>
                        <p:cond delay="indefinite"/>
                      </p:stCondLst>
                      <p:childTnLst>
                        <p:par>
                          <p:cTn id="776" fill="hold">
                            <p:stCondLst>
                              <p:cond delay="0"/>
                            </p:stCondLst>
                            <p:childTnLst>
                              <p:par>
                                <p:cTn id="777" nodeType="clickEffect" fill="hold" presetClass="entr" presetID="1">
                                  <p:stCondLst>
                                    <p:cond delay="0"/>
                                  </p:stCondLst>
                                  <p:childTnLst>
                                    <p:set>
                                      <p:cBhvr>
                                        <p:cTn id="778" dur="1" fill="hold">
                                          <p:stCondLst>
                                            <p:cond delay="0"/>
                                          </p:stCondLst>
                                        </p:cTn>
                                        <p:tgtEl>
                                          <p:spTgt spid="555">
                                            <p:txEl>
                                              <p:pRg st="2" end="2"/>
                                            </p:txEl>
                                          </p:spTgt>
                                        </p:tgtEl>
                                        <p:attrNameLst>
                                          <p:attrName>style.visibility</p:attrName>
                                        </p:attrNameLst>
                                      </p:cBhvr>
                                      <p:to>
                                        <p:strVal val="visible"/>
                                      </p:to>
                                    </p:set>
                                  </p:childTnLst>
                                </p:cTn>
                              </p:par>
                            </p:childTnLst>
                          </p:cTn>
                        </p:par>
                      </p:childTnLst>
                    </p:cTn>
                  </p:par>
                  <p:par>
                    <p:cTn id="779" fill="hold">
                      <p:stCondLst>
                        <p:cond delay="indefinite"/>
                      </p:stCondLst>
                      <p:childTnLst>
                        <p:par>
                          <p:cTn id="780" fill="hold">
                            <p:stCondLst>
                              <p:cond delay="0"/>
                            </p:stCondLst>
                            <p:childTnLst>
                              <p:par>
                                <p:cTn id="781" nodeType="clickEffect" fill="hold" presetClass="entr" presetID="1">
                                  <p:stCondLst>
                                    <p:cond delay="0"/>
                                  </p:stCondLst>
                                  <p:childTnLst>
                                    <p:set>
                                      <p:cBhvr>
                                        <p:cTn id="782" dur="1" fill="hold">
                                          <p:stCondLst>
                                            <p:cond delay="0"/>
                                          </p:stCondLst>
                                        </p:cTn>
                                        <p:tgtEl>
                                          <p:spTgt spid="555">
                                            <p:txEl>
                                              <p:pRg st="3" end="3"/>
                                            </p:txEl>
                                          </p:spTgt>
                                        </p:tgtEl>
                                        <p:attrNameLst>
                                          <p:attrName>style.visibility</p:attrName>
                                        </p:attrNameLst>
                                      </p:cBhvr>
                                      <p:to>
                                        <p:strVal val="visible"/>
                                      </p:to>
                                    </p:set>
                                  </p:childTnLst>
                                </p:cTn>
                              </p:par>
                            </p:childTnLst>
                          </p:cTn>
                        </p:par>
                      </p:childTnLst>
                    </p:cTn>
                  </p:par>
                  <p:par>
                    <p:cTn id="783" fill="hold">
                      <p:stCondLst>
                        <p:cond delay="indefinite"/>
                      </p:stCondLst>
                      <p:childTnLst>
                        <p:par>
                          <p:cTn id="784" fill="hold">
                            <p:stCondLst>
                              <p:cond delay="0"/>
                            </p:stCondLst>
                            <p:childTnLst>
                              <p:par>
                                <p:cTn id="785" nodeType="clickEffect" fill="hold" presetClass="entr" presetID="1">
                                  <p:stCondLst>
                                    <p:cond delay="0"/>
                                  </p:stCondLst>
                                  <p:childTnLst>
                                    <p:set>
                                      <p:cBhvr>
                                        <p:cTn id="786" dur="1" fill="hold">
                                          <p:stCondLst>
                                            <p:cond delay="0"/>
                                          </p:stCondLst>
                                        </p:cTn>
                                        <p:tgtEl>
                                          <p:spTgt spid="555">
                                            <p:txEl>
                                              <p:pRg st="4" end="4"/>
                                            </p:txEl>
                                          </p:spTgt>
                                        </p:tgtEl>
                                        <p:attrNameLst>
                                          <p:attrName>style.visibility</p:attrName>
                                        </p:attrNameLst>
                                      </p:cBhvr>
                                      <p:to>
                                        <p:strVal val="visible"/>
                                      </p:to>
                                    </p:set>
                                  </p:childTnLst>
                                </p:cTn>
                              </p:par>
                            </p:childTnLst>
                          </p:cTn>
                        </p:par>
                      </p:childTnLst>
                    </p:cTn>
                  </p:par>
                  <p:par>
                    <p:cTn id="787" fill="hold">
                      <p:stCondLst>
                        <p:cond delay="indefinite"/>
                      </p:stCondLst>
                      <p:childTnLst>
                        <p:par>
                          <p:cTn id="788" fill="hold">
                            <p:stCondLst>
                              <p:cond delay="0"/>
                            </p:stCondLst>
                            <p:childTnLst>
                              <p:par>
                                <p:cTn id="789" nodeType="clickEffect" fill="hold" presetClass="entr" presetID="1">
                                  <p:stCondLst>
                                    <p:cond delay="0"/>
                                  </p:stCondLst>
                                  <p:childTnLst>
                                    <p:set>
                                      <p:cBhvr>
                                        <p:cTn id="790" dur="1" fill="hold">
                                          <p:stCondLst>
                                            <p:cond delay="0"/>
                                          </p:stCondLst>
                                        </p:cTn>
                                        <p:tgtEl>
                                          <p:spTgt spid="555">
                                            <p:txEl>
                                              <p:pRg st="5" end="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7" name="PlaceHolder 1"/>
          <p:cNvSpPr>
            <a:spLocks noGrp="1"/>
          </p:cNvSpPr>
          <p:nvPr>
            <p:ph type="title"/>
          </p:nvPr>
        </p:nvSpPr>
        <p:spPr>
          <a:xfrm>
            <a:off x="720000" y="220320"/>
            <a:ext cx="8422920" cy="680040"/>
          </a:xfrm>
          <a:prstGeom prst="rect">
            <a:avLst/>
          </a:prstGeom>
          <a:noFill/>
          <a:ln w="0">
            <a:noFill/>
          </a:ln>
        </p:spPr>
        <p:txBody>
          <a:bodyPr lIns="68400" rIns="68400" tIns="34200" bIns="34200" anchor="ctr">
            <a:noAutofit/>
          </a:bodyPr>
          <a:p>
            <a:pPr>
              <a:lnSpc>
                <a:spcPct val="90000"/>
              </a:lnSpc>
              <a:tabLst>
                <a:tab algn="l" pos="0"/>
              </a:tabLst>
            </a:pPr>
            <a:r>
              <a:rPr b="1" lang="en-US" sz="2400" spc="-1" strike="noStrike">
                <a:solidFill>
                  <a:srgbClr val="233445"/>
                </a:solidFill>
                <a:latin typeface="Helvetica Neue"/>
                <a:ea typeface="Helvetica Neue"/>
              </a:rPr>
              <a:t>Process Errors</a:t>
            </a:r>
            <a:endParaRPr b="0" lang="en-US" sz="2400" spc="-1" strike="noStrike">
              <a:latin typeface="Arial"/>
            </a:endParaRPr>
          </a:p>
        </p:txBody>
      </p:sp>
      <p:sp>
        <p:nvSpPr>
          <p:cNvPr id="558" name="PlaceHolder 2"/>
          <p:cNvSpPr>
            <a:spLocks noGrp="1"/>
          </p:cNvSpPr>
          <p:nvPr>
            <p:ph/>
          </p:nvPr>
        </p:nvSpPr>
        <p:spPr>
          <a:xfrm>
            <a:off x="630000" y="1396080"/>
            <a:ext cx="7882920" cy="2878200"/>
          </a:xfrm>
          <a:prstGeom prst="rect">
            <a:avLst/>
          </a:prstGeom>
          <a:noFill/>
          <a:ln w="0">
            <a:noFill/>
          </a:ln>
        </p:spPr>
        <p:txBody>
          <a:bodyPr lIns="0" rIns="68400" tIns="35280" bIns="34200" anchor="t">
            <a:noAutofit/>
          </a:bodyPr>
          <a:p>
            <a:pPr marL="343080" indent="-291960">
              <a:lnSpc>
                <a:spcPct val="115000"/>
              </a:lnSpc>
              <a:buClr>
                <a:srgbClr val="000000"/>
              </a:buClr>
              <a:buFont typeface="Helvetica Neue Light"/>
              <a:buChar char="●"/>
            </a:pPr>
            <a:r>
              <a:rPr b="0" lang="en-US" sz="2000" spc="-1" strike="noStrike">
                <a:solidFill>
                  <a:srgbClr val="000000"/>
                </a:solidFill>
                <a:latin typeface="Helvetica Neue Light"/>
                <a:ea typeface="Helvetica Neue Light"/>
              </a:rPr>
              <a:t>Errors due to process not being followed</a:t>
            </a:r>
            <a:endParaRPr b="0" lang="en-US" sz="2000" spc="-1" strike="noStrike">
              <a:latin typeface="Arial"/>
            </a:endParaRPr>
          </a:p>
          <a:p>
            <a:pPr>
              <a:lnSpc>
                <a:spcPct val="115000"/>
              </a:lnSpc>
              <a:tabLst>
                <a:tab algn="l" pos="0"/>
              </a:tabLst>
            </a:pPr>
            <a:endParaRPr b="0" lang="en-US" sz="2000" spc="-1" strike="noStrike">
              <a:latin typeface="Arial"/>
            </a:endParaRPr>
          </a:p>
          <a:p>
            <a:pPr marL="343080" indent="-291960">
              <a:lnSpc>
                <a:spcPct val="115000"/>
              </a:lnSpc>
              <a:buClr>
                <a:srgbClr val="000000"/>
              </a:buClr>
              <a:buFont typeface="Helvetica Neue Light"/>
              <a:buChar char="●"/>
              <a:tabLst>
                <a:tab algn="l" pos="0"/>
              </a:tabLst>
            </a:pPr>
            <a:r>
              <a:rPr b="0" lang="en-US" sz="2000" spc="-1" strike="noStrike">
                <a:solidFill>
                  <a:srgbClr val="000000"/>
                </a:solidFill>
                <a:latin typeface="Helvetica Neue Light"/>
                <a:ea typeface="Helvetica Neue Light"/>
              </a:rPr>
              <a:t>e.g.,</a:t>
            </a:r>
            <a:endParaRPr b="0" lang="en-US" sz="2000" spc="-1" strike="noStrike">
              <a:latin typeface="Arial"/>
            </a:endParaRPr>
          </a:p>
          <a:p>
            <a:pPr lvl="1" marL="685800" indent="-291960">
              <a:lnSpc>
                <a:spcPct val="115000"/>
              </a:lnSpc>
              <a:buClr>
                <a:srgbClr val="000000"/>
              </a:buClr>
              <a:buFont typeface="Helvetica Neue Light"/>
              <a:buChar char="○"/>
              <a:tabLst>
                <a:tab algn="l" pos="0"/>
              </a:tabLst>
            </a:pPr>
            <a:r>
              <a:rPr b="0" lang="en-US" sz="2000" spc="-1" strike="noStrike">
                <a:solidFill>
                  <a:srgbClr val="000000"/>
                </a:solidFill>
                <a:latin typeface="Helvetica Neue Light"/>
                <a:ea typeface="Helvetica Neue Light"/>
              </a:rPr>
              <a:t>Running </a:t>
            </a:r>
            <a:r>
              <a:rPr b="1" lang="en-US" sz="2000" spc="-1" strike="noStrike">
                <a:solidFill>
                  <a:srgbClr val="000000"/>
                </a:solidFill>
                <a:latin typeface="Consolas"/>
                <a:ea typeface="Consolas"/>
              </a:rPr>
              <a:t>apply</a:t>
            </a:r>
            <a:r>
              <a:rPr b="0" lang="en-US" sz="2000" spc="-1" strike="noStrike">
                <a:solidFill>
                  <a:srgbClr val="000000"/>
                </a:solidFill>
                <a:latin typeface="Helvetica Neue Light"/>
                <a:ea typeface="Helvetica Neue Light"/>
              </a:rPr>
              <a:t> before </a:t>
            </a:r>
            <a:r>
              <a:rPr b="1" lang="en-US" sz="2000" spc="-1" strike="noStrike">
                <a:solidFill>
                  <a:srgbClr val="000000"/>
                </a:solidFill>
                <a:latin typeface="Consolas"/>
                <a:ea typeface="Consolas"/>
              </a:rPr>
              <a:t>init</a:t>
            </a:r>
            <a:endParaRPr b="0" lang="en-US" sz="2000" spc="-1" strike="noStrike">
              <a:latin typeface="Arial"/>
            </a:endParaRPr>
          </a:p>
          <a:p>
            <a:pPr lvl="1" marL="685800" indent="-291960">
              <a:lnSpc>
                <a:spcPct val="115000"/>
              </a:lnSpc>
              <a:buClr>
                <a:srgbClr val="000000"/>
              </a:buClr>
              <a:buFont typeface="Helvetica Neue Light"/>
              <a:buChar char="○"/>
              <a:tabLst>
                <a:tab algn="l" pos="0"/>
              </a:tabLst>
            </a:pPr>
            <a:r>
              <a:rPr b="0" lang="en-US" sz="2000" spc="-1" strike="noStrike">
                <a:solidFill>
                  <a:srgbClr val="000000"/>
                </a:solidFill>
                <a:latin typeface="Helvetica Neue Light"/>
                <a:ea typeface="Helvetica Neue Light"/>
              </a:rPr>
              <a:t>Variables not fully populated</a:t>
            </a:r>
            <a:endParaRPr b="0" lang="en-US" sz="2000" spc="-1" strike="noStrike">
              <a:latin typeface="Arial"/>
            </a:endParaRPr>
          </a:p>
        </p:txBody>
      </p:sp>
      <p:sp>
        <p:nvSpPr>
          <p:cNvPr id="559" name="PlaceHolder 3"/>
          <p:cNvSpPr>
            <a:spLocks noGrp="1"/>
          </p:cNvSpPr>
          <p:nvPr>
            <p:ph type="sldNum"/>
          </p:nvPr>
        </p:nvSpPr>
        <p:spPr>
          <a:xfrm>
            <a:off x="8510760" y="4880160"/>
            <a:ext cx="624600" cy="222840"/>
          </a:xfrm>
          <a:prstGeom prst="rect">
            <a:avLst/>
          </a:prstGeom>
          <a:noFill/>
          <a:ln w="0">
            <a:noFill/>
          </a:ln>
        </p:spPr>
        <p:txBody>
          <a:bodyPr lIns="68400" rIns="68400" tIns="34200" bIns="34200" anchor="ctr">
            <a:noAutofit/>
          </a:bodyPr>
          <a:p>
            <a:pPr algn="ctr">
              <a:lnSpc>
                <a:spcPct val="100000"/>
              </a:lnSpc>
              <a:tabLst>
                <a:tab algn="l" pos="0"/>
              </a:tabLst>
            </a:pPr>
            <a:fld id="{8B84F344-C2F4-4392-9E85-F5F9A56195B0}" type="slidenum">
              <a:rPr b="0" lang="en-US" sz="1200" spc="-1" strike="noStrike">
                <a:solidFill>
                  <a:srgbClr val="ffffff"/>
                </a:solidFill>
                <a:latin typeface="Helvetica Neue Light"/>
                <a:ea typeface="Helvetica Neue Light"/>
              </a:rPr>
              <a:t>&lt;number&gt;</a:t>
            </a:fld>
            <a:endParaRPr b="0" lang="en-US" sz="1200" spc="-1" strike="noStrike">
              <a:latin typeface="Times New Roman"/>
            </a:endParaRPr>
          </a:p>
        </p:txBody>
      </p:sp>
    </p:spTree>
  </p:cSld>
  <mc:AlternateContent>
    <mc:Choice Requires="p14">
      <p:transition spd="slow" p14:dur="2000"/>
    </mc:Choice>
    <mc:Fallback>
      <p:transition spd="slow"/>
    </mc:Fallback>
  </mc:AlternateContent>
  <p:timing>
    <p:tnLst>
      <p:par>
        <p:cTn id="791" dur="indefinite" restart="never" nodeType="tmRoot">
          <p:childTnLst>
            <p:seq>
              <p:cTn id="792" dur="indefinite" nodeType="mainSeq">
                <p:childTnLst>
                  <p:par>
                    <p:cTn id="793" fill="hold">
                      <p:stCondLst>
                        <p:cond delay="indefinite"/>
                      </p:stCondLst>
                      <p:childTnLst>
                        <p:par>
                          <p:cTn id="794" fill="hold">
                            <p:stCondLst>
                              <p:cond delay="0"/>
                            </p:stCondLst>
                            <p:childTnLst>
                              <p:par>
                                <p:cTn id="795" nodeType="clickEffect" fill="hold" presetClass="entr" presetID="10">
                                  <p:stCondLst>
                                    <p:cond delay="0"/>
                                  </p:stCondLst>
                                  <p:childTnLst>
                                    <p:set>
                                      <p:cBhvr>
                                        <p:cTn id="796" dur="1" fill="hold">
                                          <p:stCondLst>
                                            <p:cond delay="0"/>
                                          </p:stCondLst>
                                        </p:cTn>
                                        <p:tgtEl>
                                          <p:spTgt spid="558">
                                            <p:txEl>
                                              <p:pRg st="0" end="0"/>
                                            </p:txEl>
                                          </p:spTgt>
                                        </p:tgtEl>
                                        <p:attrNameLst>
                                          <p:attrName>style.visibility</p:attrName>
                                        </p:attrNameLst>
                                      </p:cBhvr>
                                      <p:to>
                                        <p:strVal val="visible"/>
                                      </p:to>
                                    </p:set>
                                    <p:animEffect filter="fade" transition="in">
                                      <p:cBhvr additive="repl">
                                        <p:cTn id="797" dur="1000"/>
                                        <p:tgtEl>
                                          <p:spTgt spid="558">
                                            <p:txEl>
                                              <p:pRg st="0" end="0"/>
                                            </p:txEl>
                                          </p:spTgt>
                                        </p:tgtEl>
                                      </p:cBhvr>
                                    </p:animEffect>
                                  </p:childTnLst>
                                </p:cTn>
                              </p:par>
                            </p:childTnLst>
                          </p:cTn>
                        </p:par>
                      </p:childTnLst>
                    </p:cTn>
                  </p:par>
                  <p:par>
                    <p:cTn id="798" fill="hold">
                      <p:stCondLst>
                        <p:cond delay="indefinite"/>
                      </p:stCondLst>
                      <p:childTnLst>
                        <p:par>
                          <p:cTn id="799" fill="hold">
                            <p:stCondLst>
                              <p:cond delay="0"/>
                            </p:stCondLst>
                            <p:childTnLst>
                              <p:par>
                                <p:cTn id="800" nodeType="clickEffect" fill="hold" presetClass="entr" presetID="10">
                                  <p:stCondLst>
                                    <p:cond delay="0"/>
                                  </p:stCondLst>
                                  <p:childTnLst>
                                    <p:set>
                                      <p:cBhvr>
                                        <p:cTn id="801" dur="1" fill="hold">
                                          <p:stCondLst>
                                            <p:cond delay="0"/>
                                          </p:stCondLst>
                                        </p:cTn>
                                        <p:tgtEl>
                                          <p:spTgt spid="558">
                                            <p:txEl>
                                              <p:pRg st="2" end="2"/>
                                            </p:txEl>
                                          </p:spTgt>
                                        </p:tgtEl>
                                        <p:attrNameLst>
                                          <p:attrName>style.visibility</p:attrName>
                                        </p:attrNameLst>
                                      </p:cBhvr>
                                      <p:to>
                                        <p:strVal val="visible"/>
                                      </p:to>
                                    </p:set>
                                    <p:animEffect filter="fade" transition="in">
                                      <p:cBhvr additive="repl">
                                        <p:cTn id="802" dur="1000"/>
                                        <p:tgtEl>
                                          <p:spTgt spid="558">
                                            <p:txEl>
                                              <p:pRg st="2" end="2"/>
                                            </p:txEl>
                                          </p:spTgt>
                                        </p:tgtEl>
                                      </p:cBhvr>
                                    </p:animEffect>
                                  </p:childTnLst>
                                </p:cTn>
                              </p:par>
                            </p:childTnLst>
                          </p:cTn>
                        </p:par>
                      </p:childTnLst>
                    </p:cTn>
                  </p:par>
                  <p:par>
                    <p:cTn id="803" fill="hold">
                      <p:stCondLst>
                        <p:cond delay="indefinite"/>
                      </p:stCondLst>
                      <p:childTnLst>
                        <p:par>
                          <p:cTn id="804" fill="hold">
                            <p:stCondLst>
                              <p:cond delay="0"/>
                            </p:stCondLst>
                            <p:childTnLst>
                              <p:par>
                                <p:cTn id="805" nodeType="clickEffect" fill="hold" presetClass="entr" presetID="10">
                                  <p:stCondLst>
                                    <p:cond delay="0"/>
                                  </p:stCondLst>
                                  <p:childTnLst>
                                    <p:set>
                                      <p:cBhvr>
                                        <p:cTn id="806" dur="1" fill="hold">
                                          <p:stCondLst>
                                            <p:cond delay="0"/>
                                          </p:stCondLst>
                                        </p:cTn>
                                        <p:tgtEl>
                                          <p:spTgt spid="558">
                                            <p:txEl>
                                              <p:pRg st="3" end="3"/>
                                            </p:txEl>
                                          </p:spTgt>
                                        </p:tgtEl>
                                        <p:attrNameLst>
                                          <p:attrName>style.visibility</p:attrName>
                                        </p:attrNameLst>
                                      </p:cBhvr>
                                      <p:to>
                                        <p:strVal val="visible"/>
                                      </p:to>
                                    </p:set>
                                    <p:animEffect filter="fade" transition="in">
                                      <p:cBhvr additive="repl">
                                        <p:cTn id="807" dur="1000"/>
                                        <p:tgtEl>
                                          <p:spTgt spid="558">
                                            <p:txEl>
                                              <p:pRg st="3" end="3"/>
                                            </p:txEl>
                                          </p:spTgt>
                                        </p:tgtEl>
                                      </p:cBhvr>
                                    </p:animEffect>
                                  </p:childTnLst>
                                </p:cTn>
                              </p:par>
                            </p:childTnLst>
                          </p:cTn>
                        </p:par>
                      </p:childTnLst>
                    </p:cTn>
                  </p:par>
                  <p:par>
                    <p:cTn id="808" fill="hold">
                      <p:stCondLst>
                        <p:cond delay="indefinite"/>
                      </p:stCondLst>
                      <p:childTnLst>
                        <p:par>
                          <p:cTn id="809" fill="hold">
                            <p:stCondLst>
                              <p:cond delay="0"/>
                            </p:stCondLst>
                            <p:childTnLst>
                              <p:par>
                                <p:cTn id="810" nodeType="clickEffect" fill="hold" presetClass="entr" presetID="10">
                                  <p:stCondLst>
                                    <p:cond delay="0"/>
                                  </p:stCondLst>
                                  <p:childTnLst>
                                    <p:set>
                                      <p:cBhvr>
                                        <p:cTn id="811" dur="1" fill="hold">
                                          <p:stCondLst>
                                            <p:cond delay="0"/>
                                          </p:stCondLst>
                                        </p:cTn>
                                        <p:tgtEl>
                                          <p:spTgt spid="558">
                                            <p:txEl>
                                              <p:pRg st="4" end="4"/>
                                            </p:txEl>
                                          </p:spTgt>
                                        </p:tgtEl>
                                        <p:attrNameLst>
                                          <p:attrName>style.visibility</p:attrName>
                                        </p:attrNameLst>
                                      </p:cBhvr>
                                      <p:to>
                                        <p:strVal val="visible"/>
                                      </p:to>
                                    </p:set>
                                    <p:animEffect filter="fade" transition="in">
                                      <p:cBhvr additive="repl">
                                        <p:cTn id="812" dur="1000"/>
                                        <p:tgtEl>
                                          <p:spTgt spid="558">
                                            <p:txEl>
                                              <p:pRg st="4" end="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0" name="PlaceHolder 1"/>
          <p:cNvSpPr>
            <a:spLocks noGrp="1"/>
          </p:cNvSpPr>
          <p:nvPr>
            <p:ph type="title"/>
          </p:nvPr>
        </p:nvSpPr>
        <p:spPr>
          <a:xfrm>
            <a:off x="720000" y="220320"/>
            <a:ext cx="8422920" cy="680040"/>
          </a:xfrm>
          <a:prstGeom prst="rect">
            <a:avLst/>
          </a:prstGeom>
          <a:noFill/>
          <a:ln w="0">
            <a:noFill/>
          </a:ln>
        </p:spPr>
        <p:txBody>
          <a:bodyPr lIns="68400" rIns="68400" tIns="34200" bIns="34200" anchor="ctr">
            <a:noAutofit/>
          </a:bodyPr>
          <a:p>
            <a:pPr>
              <a:lnSpc>
                <a:spcPct val="90000"/>
              </a:lnSpc>
              <a:tabLst>
                <a:tab algn="l" pos="0"/>
              </a:tabLst>
            </a:pPr>
            <a:r>
              <a:rPr b="1" lang="en-US" sz="2400" spc="-1" strike="noStrike">
                <a:solidFill>
                  <a:srgbClr val="233445"/>
                </a:solidFill>
                <a:latin typeface="Helvetica Neue"/>
                <a:ea typeface="Helvetica Neue"/>
              </a:rPr>
              <a:t>Syntax Errors</a:t>
            </a:r>
            <a:endParaRPr b="0" lang="en-US" sz="2400" spc="-1" strike="noStrike">
              <a:latin typeface="Arial"/>
            </a:endParaRPr>
          </a:p>
        </p:txBody>
      </p:sp>
      <p:sp>
        <p:nvSpPr>
          <p:cNvPr id="561" name="PlaceHolder 2"/>
          <p:cNvSpPr>
            <a:spLocks noGrp="1"/>
          </p:cNvSpPr>
          <p:nvPr>
            <p:ph/>
          </p:nvPr>
        </p:nvSpPr>
        <p:spPr>
          <a:xfrm>
            <a:off x="626760" y="1742400"/>
            <a:ext cx="7882920" cy="2878200"/>
          </a:xfrm>
          <a:prstGeom prst="rect">
            <a:avLst/>
          </a:prstGeom>
          <a:noFill/>
          <a:ln w="0">
            <a:noFill/>
          </a:ln>
        </p:spPr>
        <p:txBody>
          <a:bodyPr lIns="0" rIns="68400" tIns="35280" bIns="34200" anchor="t">
            <a:noAutofit/>
          </a:bodyPr>
          <a:p>
            <a:pPr marL="343080" indent="-291960">
              <a:lnSpc>
                <a:spcPct val="115000"/>
              </a:lnSpc>
              <a:buClr>
                <a:srgbClr val="000000"/>
              </a:buClr>
              <a:buFont typeface="Helvetica Neue Light"/>
              <a:buChar char="●"/>
            </a:pPr>
            <a:r>
              <a:rPr b="0" lang="en-US" sz="2000" spc="-1" strike="noStrike">
                <a:solidFill>
                  <a:srgbClr val="000000"/>
                </a:solidFill>
                <a:latin typeface="Helvetica Neue Light"/>
                <a:ea typeface="Helvetica Neue Light"/>
              </a:rPr>
              <a:t>Caused by an error in syntax, e.g.,</a:t>
            </a:r>
            <a:endParaRPr b="0" lang="en-US" sz="2000" spc="-1" strike="noStrike">
              <a:latin typeface="Arial"/>
            </a:endParaRPr>
          </a:p>
          <a:p>
            <a:pPr lvl="1" marL="685800" indent="-291960">
              <a:lnSpc>
                <a:spcPct val="115000"/>
              </a:lnSpc>
              <a:buClr>
                <a:srgbClr val="000000"/>
              </a:buClr>
              <a:buFont typeface="Helvetica Neue Light"/>
              <a:buChar char="○"/>
            </a:pPr>
            <a:r>
              <a:rPr b="0" lang="en-US" sz="2000" spc="-1" strike="noStrike">
                <a:solidFill>
                  <a:srgbClr val="000000"/>
                </a:solidFill>
                <a:latin typeface="Helvetica Neue Light"/>
                <a:ea typeface="Helvetica Neue Light"/>
              </a:rPr>
              <a:t>HCL codebase syntax or parameter errors</a:t>
            </a:r>
            <a:endParaRPr b="0" lang="en-US" sz="2000" spc="-1" strike="noStrike">
              <a:latin typeface="Arial"/>
            </a:endParaRPr>
          </a:p>
          <a:p>
            <a:pPr marL="685800">
              <a:lnSpc>
                <a:spcPct val="115000"/>
              </a:lnSpc>
              <a:tabLst>
                <a:tab algn="l" pos="0"/>
              </a:tabLst>
            </a:pPr>
            <a:endParaRPr b="0" lang="en-US" sz="2000" spc="-1" strike="noStrike">
              <a:latin typeface="Arial"/>
            </a:endParaRPr>
          </a:p>
          <a:p>
            <a:pPr lvl="1" marL="685800" indent="-291960">
              <a:lnSpc>
                <a:spcPct val="115000"/>
              </a:lnSpc>
              <a:buClr>
                <a:srgbClr val="000000"/>
              </a:buClr>
              <a:buFont typeface="Helvetica Neue Light"/>
              <a:buChar char="○"/>
              <a:tabLst>
                <a:tab algn="l" pos="0"/>
              </a:tabLst>
            </a:pPr>
            <a:r>
              <a:rPr b="0" lang="en-US" sz="2000" spc="-1" strike="noStrike">
                <a:solidFill>
                  <a:srgbClr val="000000"/>
                </a:solidFill>
                <a:latin typeface="Helvetica Neue Light"/>
                <a:ea typeface="Helvetica Neue Light"/>
              </a:rPr>
              <a:t>Incorrect usage of built in functions</a:t>
            </a:r>
            <a:endParaRPr b="0" lang="en-US" sz="2000" spc="-1" strike="noStrike">
              <a:latin typeface="Arial"/>
            </a:endParaRPr>
          </a:p>
          <a:p>
            <a:pPr marL="685800">
              <a:lnSpc>
                <a:spcPct val="115000"/>
              </a:lnSpc>
              <a:tabLst>
                <a:tab algn="l" pos="0"/>
              </a:tabLst>
            </a:pPr>
            <a:endParaRPr b="0" lang="en-US" sz="2000" spc="-1" strike="noStrike">
              <a:latin typeface="Arial"/>
            </a:endParaRPr>
          </a:p>
          <a:p>
            <a:pPr lvl="1" marL="685800" indent="-291960">
              <a:lnSpc>
                <a:spcPct val="115000"/>
              </a:lnSpc>
              <a:buClr>
                <a:srgbClr val="000000"/>
              </a:buClr>
              <a:buFont typeface="Helvetica Neue Light"/>
              <a:buChar char="○"/>
              <a:tabLst>
                <a:tab algn="l" pos="0"/>
              </a:tabLst>
            </a:pPr>
            <a:r>
              <a:rPr b="0" lang="en-US" sz="2000" spc="-1" strike="noStrike">
                <a:solidFill>
                  <a:srgbClr val="000000"/>
                </a:solidFill>
                <a:latin typeface="Helvetica Neue Light"/>
                <a:ea typeface="Helvetica Neue Light"/>
              </a:rPr>
              <a:t>Type errors</a:t>
            </a:r>
            <a:endParaRPr b="0" lang="en-US" sz="2000" spc="-1" strike="noStrike">
              <a:latin typeface="Arial"/>
            </a:endParaRPr>
          </a:p>
        </p:txBody>
      </p:sp>
      <p:sp>
        <p:nvSpPr>
          <p:cNvPr id="562" name="PlaceHolder 3"/>
          <p:cNvSpPr>
            <a:spLocks noGrp="1"/>
          </p:cNvSpPr>
          <p:nvPr>
            <p:ph type="sldNum"/>
          </p:nvPr>
        </p:nvSpPr>
        <p:spPr>
          <a:xfrm>
            <a:off x="8510760" y="4880160"/>
            <a:ext cx="624600" cy="222840"/>
          </a:xfrm>
          <a:prstGeom prst="rect">
            <a:avLst/>
          </a:prstGeom>
          <a:noFill/>
          <a:ln w="0">
            <a:noFill/>
          </a:ln>
        </p:spPr>
        <p:txBody>
          <a:bodyPr lIns="68400" rIns="68400" tIns="34200" bIns="34200" anchor="ctr">
            <a:noAutofit/>
          </a:bodyPr>
          <a:p>
            <a:pPr algn="ctr">
              <a:lnSpc>
                <a:spcPct val="100000"/>
              </a:lnSpc>
              <a:tabLst>
                <a:tab algn="l" pos="0"/>
              </a:tabLst>
            </a:pPr>
            <a:fld id="{DA640454-5B28-47E7-B25A-99BBBFB9A6E4}" type="slidenum">
              <a:rPr b="0" lang="en-US" sz="1200" spc="-1" strike="noStrike">
                <a:solidFill>
                  <a:srgbClr val="ffffff"/>
                </a:solidFill>
                <a:latin typeface="Helvetica Neue Light"/>
                <a:ea typeface="Helvetica Neue Light"/>
              </a:rPr>
              <a:t>&lt;number&gt;</a:t>
            </a:fld>
            <a:endParaRPr b="0" lang="en-US" sz="1200" spc="-1" strike="noStrike">
              <a:latin typeface="Times New Roman"/>
            </a:endParaRPr>
          </a:p>
        </p:txBody>
      </p:sp>
    </p:spTree>
  </p:cSld>
  <mc:AlternateContent>
    <mc:Choice Requires="p14">
      <p:transition spd="slow" p14:dur="2000"/>
    </mc:Choice>
    <mc:Fallback>
      <p:transition spd="slow"/>
    </mc:Fallback>
  </mc:AlternateContent>
  <p:timing>
    <p:tnLst>
      <p:par>
        <p:cTn id="813" dur="indefinite" restart="never" nodeType="tmRoot">
          <p:childTnLst>
            <p:seq>
              <p:cTn id="814" dur="indefinite" nodeType="mainSeq">
                <p:childTnLst>
                  <p:par>
                    <p:cTn id="815" fill="hold">
                      <p:stCondLst>
                        <p:cond delay="indefinite"/>
                      </p:stCondLst>
                      <p:childTnLst>
                        <p:par>
                          <p:cTn id="816" fill="hold">
                            <p:stCondLst>
                              <p:cond delay="0"/>
                            </p:stCondLst>
                            <p:childTnLst>
                              <p:par>
                                <p:cTn id="817" nodeType="clickEffect" fill="hold" presetClass="entr" presetID="1">
                                  <p:stCondLst>
                                    <p:cond delay="0"/>
                                  </p:stCondLst>
                                  <p:childTnLst>
                                    <p:set>
                                      <p:cBhvr>
                                        <p:cTn id="818" dur="1" fill="hold">
                                          <p:stCondLst>
                                            <p:cond delay="0"/>
                                          </p:stCondLst>
                                        </p:cTn>
                                        <p:tgtEl>
                                          <p:spTgt spid="561">
                                            <p:txEl>
                                              <p:pRg st="0" end="0"/>
                                            </p:txEl>
                                          </p:spTgt>
                                        </p:tgtEl>
                                        <p:attrNameLst>
                                          <p:attrName>style.visibility</p:attrName>
                                        </p:attrNameLst>
                                      </p:cBhvr>
                                      <p:to>
                                        <p:strVal val="visible"/>
                                      </p:to>
                                    </p:set>
                                  </p:childTnLst>
                                </p:cTn>
                              </p:par>
                            </p:childTnLst>
                          </p:cTn>
                        </p:par>
                      </p:childTnLst>
                    </p:cTn>
                  </p:par>
                  <p:par>
                    <p:cTn id="819" fill="hold">
                      <p:stCondLst>
                        <p:cond delay="indefinite"/>
                      </p:stCondLst>
                      <p:childTnLst>
                        <p:par>
                          <p:cTn id="820" fill="hold">
                            <p:stCondLst>
                              <p:cond delay="0"/>
                            </p:stCondLst>
                            <p:childTnLst>
                              <p:par>
                                <p:cTn id="821" nodeType="clickEffect" fill="hold" presetClass="entr" presetID="1">
                                  <p:stCondLst>
                                    <p:cond delay="0"/>
                                  </p:stCondLst>
                                  <p:childTnLst>
                                    <p:set>
                                      <p:cBhvr>
                                        <p:cTn id="822" dur="1" fill="hold">
                                          <p:stCondLst>
                                            <p:cond delay="0"/>
                                          </p:stCondLst>
                                        </p:cTn>
                                        <p:tgtEl>
                                          <p:spTgt spid="561">
                                            <p:txEl>
                                              <p:pRg st="1" end="1"/>
                                            </p:txEl>
                                          </p:spTgt>
                                        </p:tgtEl>
                                        <p:attrNameLst>
                                          <p:attrName>style.visibility</p:attrName>
                                        </p:attrNameLst>
                                      </p:cBhvr>
                                      <p:to>
                                        <p:strVal val="visible"/>
                                      </p:to>
                                    </p:set>
                                  </p:childTnLst>
                                </p:cTn>
                              </p:par>
                            </p:childTnLst>
                          </p:cTn>
                        </p:par>
                      </p:childTnLst>
                    </p:cTn>
                  </p:par>
                  <p:par>
                    <p:cTn id="823" fill="hold">
                      <p:stCondLst>
                        <p:cond delay="indefinite"/>
                      </p:stCondLst>
                      <p:childTnLst>
                        <p:par>
                          <p:cTn id="824" fill="hold">
                            <p:stCondLst>
                              <p:cond delay="0"/>
                            </p:stCondLst>
                            <p:childTnLst>
                              <p:par>
                                <p:cTn id="825" nodeType="clickEffect" fill="hold" presetClass="entr" presetID="1">
                                  <p:stCondLst>
                                    <p:cond delay="0"/>
                                  </p:stCondLst>
                                  <p:childTnLst>
                                    <p:set>
                                      <p:cBhvr>
                                        <p:cTn id="826" dur="1" fill="hold">
                                          <p:stCondLst>
                                            <p:cond delay="0"/>
                                          </p:stCondLst>
                                        </p:cTn>
                                        <p:tgtEl>
                                          <p:spTgt spid="561">
                                            <p:txEl>
                                              <p:pRg st="3" end="3"/>
                                            </p:txEl>
                                          </p:spTgt>
                                        </p:tgtEl>
                                        <p:attrNameLst>
                                          <p:attrName>style.visibility</p:attrName>
                                        </p:attrNameLst>
                                      </p:cBhvr>
                                      <p:to>
                                        <p:strVal val="visible"/>
                                      </p:to>
                                    </p:set>
                                  </p:childTnLst>
                                </p:cTn>
                              </p:par>
                            </p:childTnLst>
                          </p:cTn>
                        </p:par>
                      </p:childTnLst>
                    </p:cTn>
                  </p:par>
                  <p:par>
                    <p:cTn id="827" fill="hold">
                      <p:stCondLst>
                        <p:cond delay="indefinite"/>
                      </p:stCondLst>
                      <p:childTnLst>
                        <p:par>
                          <p:cTn id="828" fill="hold">
                            <p:stCondLst>
                              <p:cond delay="0"/>
                            </p:stCondLst>
                            <p:childTnLst>
                              <p:par>
                                <p:cTn id="829" nodeType="clickEffect" fill="hold" presetClass="entr" presetID="1">
                                  <p:stCondLst>
                                    <p:cond delay="0"/>
                                  </p:stCondLst>
                                  <p:childTnLst>
                                    <p:set>
                                      <p:cBhvr>
                                        <p:cTn id="830" dur="1" fill="hold">
                                          <p:stCondLst>
                                            <p:cond delay="0"/>
                                          </p:stCondLst>
                                        </p:cTn>
                                        <p:tgtEl>
                                          <p:spTgt spid="561">
                                            <p:txEl>
                                              <p:pRg st="5" end="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5" name="PlaceHolder 1"/>
          <p:cNvSpPr>
            <a:spLocks noGrp="1"/>
          </p:cNvSpPr>
          <p:nvPr>
            <p:ph type="title"/>
          </p:nvPr>
        </p:nvSpPr>
        <p:spPr>
          <a:xfrm>
            <a:off x="714240" y="243000"/>
            <a:ext cx="8422920" cy="680040"/>
          </a:xfrm>
          <a:prstGeom prst="rect">
            <a:avLst/>
          </a:prstGeom>
          <a:noFill/>
          <a:ln w="0">
            <a:noFill/>
          </a:ln>
        </p:spPr>
        <p:txBody>
          <a:bodyPr lIns="68400" rIns="68400" tIns="34200" bIns="34200" anchor="ctr">
            <a:noAutofit/>
          </a:bodyPr>
          <a:p>
            <a:pPr>
              <a:lnSpc>
                <a:spcPct val="90000"/>
              </a:lnSpc>
            </a:pPr>
            <a:r>
              <a:rPr b="1" lang="en-US" sz="2400" spc="-1" strike="noStrike">
                <a:solidFill>
                  <a:srgbClr val="233445"/>
                </a:solidFill>
                <a:latin typeface="Helvetica Neue"/>
                <a:ea typeface="Helvetica Neue"/>
              </a:rPr>
              <a:t>Virtual Training Expectations for You</a:t>
            </a:r>
            <a:endParaRPr b="0" lang="en-US" sz="2400" spc="-1" strike="noStrike">
              <a:latin typeface="Arial"/>
            </a:endParaRPr>
          </a:p>
        </p:txBody>
      </p:sp>
      <p:sp>
        <p:nvSpPr>
          <p:cNvPr id="346" name="PlaceHolder 2"/>
          <p:cNvSpPr>
            <a:spLocks noGrp="1"/>
          </p:cNvSpPr>
          <p:nvPr>
            <p:ph type="sldNum"/>
          </p:nvPr>
        </p:nvSpPr>
        <p:spPr>
          <a:xfrm>
            <a:off x="8505000" y="4902840"/>
            <a:ext cx="624600" cy="222840"/>
          </a:xfrm>
          <a:prstGeom prst="rect">
            <a:avLst/>
          </a:prstGeom>
          <a:noFill/>
          <a:ln w="0">
            <a:noFill/>
          </a:ln>
        </p:spPr>
        <p:txBody>
          <a:bodyPr lIns="68400" rIns="68400" tIns="34200" bIns="34200" anchor="ctr">
            <a:noAutofit/>
          </a:bodyPr>
          <a:p>
            <a:pPr algn="ctr">
              <a:lnSpc>
                <a:spcPct val="100000"/>
              </a:lnSpc>
              <a:tabLst>
                <a:tab algn="l" pos="0"/>
              </a:tabLst>
            </a:pPr>
            <a:fld id="{D1922FF9-3CD8-4C60-B8FD-EA75E36607E8}" type="slidenum">
              <a:rPr b="0" lang="en-US" sz="1200" spc="-1" strike="noStrike">
                <a:solidFill>
                  <a:srgbClr val="ffffff"/>
                </a:solidFill>
                <a:latin typeface="Helvetica Neue Light"/>
                <a:ea typeface="Helvetica Neue Light"/>
              </a:rPr>
              <a:t>&lt;number&gt;</a:t>
            </a:fld>
            <a:endParaRPr b="0" lang="en-US" sz="1200" spc="-1" strike="noStrike">
              <a:latin typeface="Times New Roman"/>
            </a:endParaRPr>
          </a:p>
        </p:txBody>
      </p:sp>
      <p:pic>
        <p:nvPicPr>
          <p:cNvPr id="347" name="Google Shape;139;p6" descr=""/>
          <p:cNvPicPr/>
          <p:nvPr/>
        </p:nvPicPr>
        <p:blipFill>
          <a:blip r:embed="rId1"/>
          <a:stretch/>
        </p:blipFill>
        <p:spPr>
          <a:xfrm>
            <a:off x="578520" y="1494000"/>
            <a:ext cx="3333240" cy="2154600"/>
          </a:xfrm>
          <a:prstGeom prst="rect">
            <a:avLst/>
          </a:prstGeom>
          <a:ln w="0">
            <a:noFill/>
          </a:ln>
        </p:spPr>
      </p:pic>
      <p:pic>
        <p:nvPicPr>
          <p:cNvPr id="348" name="Google Shape;140;p6" descr=""/>
          <p:cNvPicPr/>
          <p:nvPr/>
        </p:nvPicPr>
        <p:blipFill>
          <a:blip r:embed="rId2"/>
          <a:stretch/>
        </p:blipFill>
        <p:spPr>
          <a:xfrm>
            <a:off x="4247280" y="1650960"/>
            <a:ext cx="2018880" cy="1840320"/>
          </a:xfrm>
          <a:prstGeom prst="rect">
            <a:avLst/>
          </a:prstGeom>
          <a:ln w="0">
            <a:noFill/>
          </a:ln>
        </p:spPr>
      </p:pic>
      <p:pic>
        <p:nvPicPr>
          <p:cNvPr id="349" name="Google Shape;141;p6" descr=""/>
          <p:cNvPicPr/>
          <p:nvPr/>
        </p:nvPicPr>
        <p:blipFill>
          <a:blip r:embed="rId3"/>
          <a:stretch/>
        </p:blipFill>
        <p:spPr>
          <a:xfrm>
            <a:off x="6496560" y="1650960"/>
            <a:ext cx="1918440" cy="1840320"/>
          </a:xfrm>
          <a:prstGeom prst="rect">
            <a:avLst/>
          </a:prstGeom>
          <a:ln w="0">
            <a:noFill/>
          </a:ln>
        </p:spPr>
      </p:pic>
      <p:sp>
        <p:nvSpPr>
          <p:cNvPr id="350" name="Google Shape;142;p6"/>
          <p:cNvSpPr/>
          <p:nvPr/>
        </p:nvSpPr>
        <p:spPr>
          <a:xfrm>
            <a:off x="6550560" y="3789720"/>
            <a:ext cx="1810800" cy="726120"/>
          </a:xfrm>
          <a:prstGeom prst="rect">
            <a:avLst/>
          </a:prstGeom>
          <a:noFill/>
          <a:ln w="0">
            <a:noFill/>
          </a:ln>
        </p:spPr>
        <p:style>
          <a:lnRef idx="0"/>
          <a:fillRef idx="0"/>
          <a:effectRef idx="0"/>
          <a:fontRef idx="minor"/>
        </p:style>
        <p:txBody>
          <a:bodyPr lIns="68400" rIns="68400" tIns="68400" bIns="68400" anchor="t">
            <a:noAutofit/>
          </a:bodyPr>
          <a:p>
            <a:pPr algn="ctr">
              <a:lnSpc>
                <a:spcPct val="100000"/>
              </a:lnSpc>
            </a:pPr>
            <a:r>
              <a:rPr b="0" lang="en-US" sz="1800" spc="-1" strike="noStrike">
                <a:solidFill>
                  <a:srgbClr val="000000"/>
                </a:solidFill>
                <a:latin typeface="Helvetica Neue Light"/>
                <a:ea typeface="Helvetica Neue Light"/>
              </a:rPr>
              <a:t>Use chat or </a:t>
            </a:r>
            <a:endParaRPr b="0" lang="en-US" sz="1800" spc="-1" strike="noStrike">
              <a:latin typeface="Arial"/>
            </a:endParaRPr>
          </a:p>
          <a:p>
            <a:pPr algn="ctr">
              <a:lnSpc>
                <a:spcPct val="100000"/>
              </a:lnSpc>
            </a:pPr>
            <a:r>
              <a:rPr b="0" lang="en-US" sz="1800" spc="-1" strike="noStrike">
                <a:solidFill>
                  <a:srgbClr val="000000"/>
                </a:solidFill>
                <a:latin typeface="Helvetica Neue Light"/>
                <a:ea typeface="Helvetica Neue Light"/>
              </a:rPr>
              <a:t>raise hand</a:t>
            </a:r>
            <a:endParaRPr b="0" lang="en-US" sz="1800" spc="-1" strike="noStrike">
              <a:latin typeface="Arial"/>
            </a:endParaRPr>
          </a:p>
        </p:txBody>
      </p:sp>
      <p:sp>
        <p:nvSpPr>
          <p:cNvPr id="351" name="Google Shape;142;p6"/>
          <p:cNvSpPr/>
          <p:nvPr/>
        </p:nvSpPr>
        <p:spPr>
          <a:xfrm>
            <a:off x="1235520" y="3873240"/>
            <a:ext cx="2018880" cy="559080"/>
          </a:xfrm>
          <a:prstGeom prst="rect">
            <a:avLst/>
          </a:prstGeom>
          <a:noFill/>
          <a:ln w="0">
            <a:noFill/>
          </a:ln>
        </p:spPr>
        <p:style>
          <a:lnRef idx="0"/>
          <a:fillRef idx="0"/>
          <a:effectRef idx="0"/>
          <a:fontRef idx="minor"/>
        </p:style>
        <p:txBody>
          <a:bodyPr lIns="68400" rIns="68400" tIns="68400" bIns="68400" anchor="t">
            <a:noAutofit/>
          </a:bodyPr>
          <a:p>
            <a:pPr algn="ctr">
              <a:lnSpc>
                <a:spcPct val="100000"/>
              </a:lnSpc>
            </a:pPr>
            <a:r>
              <a:rPr b="0" lang="en-US" sz="1800" spc="-1" strike="noStrike">
                <a:solidFill>
                  <a:srgbClr val="000000"/>
                </a:solidFill>
                <a:latin typeface="Helvetica Neue Light"/>
                <a:ea typeface="Helvetica Neue Light"/>
              </a:rPr>
              <a:t>Arrive on time</a:t>
            </a:r>
            <a:endParaRPr b="0" lang="en-US" sz="1800" spc="-1" strike="noStrike">
              <a:latin typeface="Arial"/>
            </a:endParaRPr>
          </a:p>
        </p:txBody>
      </p:sp>
      <p:sp>
        <p:nvSpPr>
          <p:cNvPr id="352" name="Google Shape;142;p6"/>
          <p:cNvSpPr/>
          <p:nvPr/>
        </p:nvSpPr>
        <p:spPr>
          <a:xfrm>
            <a:off x="4247280" y="3789720"/>
            <a:ext cx="2018880" cy="559080"/>
          </a:xfrm>
          <a:prstGeom prst="rect">
            <a:avLst/>
          </a:prstGeom>
          <a:noFill/>
          <a:ln w="0">
            <a:noFill/>
          </a:ln>
        </p:spPr>
        <p:style>
          <a:lnRef idx="0"/>
          <a:fillRef idx="0"/>
          <a:effectRef idx="0"/>
          <a:fontRef idx="minor"/>
        </p:style>
        <p:txBody>
          <a:bodyPr lIns="68400" rIns="68400" tIns="68400" bIns="68400" anchor="t">
            <a:noAutofit/>
          </a:bodyPr>
          <a:p>
            <a:pPr algn="ctr">
              <a:lnSpc>
                <a:spcPct val="100000"/>
              </a:lnSpc>
            </a:pPr>
            <a:r>
              <a:rPr b="0" lang="en-US" sz="1800" spc="-1" strike="noStrike">
                <a:solidFill>
                  <a:srgbClr val="000000"/>
                </a:solidFill>
                <a:latin typeface="Helvetica Neue Light"/>
                <a:ea typeface="Helvetica Neue Light"/>
              </a:rPr>
              <a:t>Mute unless</a:t>
            </a:r>
            <a:endParaRPr b="0" lang="en-US" sz="1800" spc="-1" strike="noStrike">
              <a:latin typeface="Arial"/>
            </a:endParaRPr>
          </a:p>
          <a:p>
            <a:pPr algn="ctr">
              <a:lnSpc>
                <a:spcPct val="100000"/>
              </a:lnSpc>
            </a:pPr>
            <a:r>
              <a:rPr b="0" lang="en-US" sz="1800" spc="-1" strike="noStrike">
                <a:solidFill>
                  <a:srgbClr val="000000"/>
                </a:solidFill>
                <a:latin typeface="Helvetica Neue Light"/>
                <a:ea typeface="Helvetica Neue Light"/>
              </a:rPr>
              <a:t>speaking</a:t>
            </a:r>
            <a:endParaRPr b="0" lang="en-US" sz="1800" spc="-1" strike="noStrike">
              <a:latin typeface="Arial"/>
            </a:endParaRPr>
          </a:p>
        </p:txBody>
      </p:sp>
    </p:spTree>
  </p:cSld>
  <mc:AlternateContent>
    <mc:Choice Requires="p14">
      <p:transition spd="slow" p14:dur="2000"/>
    </mc:Choice>
    <mc:Fallback>
      <p:transition spd="slow"/>
    </mc:Fallback>
  </mc:AlternateContent>
  <p:timing>
    <p:tnLst>
      <p:par>
        <p:cTn id="16" dur="indefinite" restart="never" nodeType="tmRoot">
          <p:childTnLst>
            <p:seq>
              <p:cTn id="17" dur="indefinite" nodeType="mainSeq">
                <p:childTnLst>
                  <p:par>
                    <p:cTn id="18" fill="hold">
                      <p:stCondLst>
                        <p:cond delay="indefinite"/>
                      </p:stCondLst>
                      <p:childTnLst>
                        <p:par>
                          <p:cTn id="19" fill="hold">
                            <p:stCondLst>
                              <p:cond delay="0"/>
                            </p:stCondLst>
                            <p:childTnLst>
                              <p:par>
                                <p:cTn id="20" nodeType="clickEffect" fill="hold" presetClass="entr" presetID="10">
                                  <p:stCondLst>
                                    <p:cond delay="0"/>
                                  </p:stCondLst>
                                  <p:childTnLst>
                                    <p:set>
                                      <p:cBhvr>
                                        <p:cTn id="21" dur="1" fill="hold">
                                          <p:stCondLst>
                                            <p:cond delay="0"/>
                                          </p:stCondLst>
                                        </p:cTn>
                                        <p:tgtEl>
                                          <p:spTgt spid="351"/>
                                        </p:tgtEl>
                                        <p:attrNameLst>
                                          <p:attrName>style.visibility</p:attrName>
                                        </p:attrNameLst>
                                      </p:cBhvr>
                                      <p:to>
                                        <p:strVal val="visible"/>
                                      </p:to>
                                    </p:set>
                                    <p:animEffect filter="fade" transition="in">
                                      <p:cBhvr additive="repl">
                                        <p:cTn id="22" dur="1000"/>
                                        <p:tgtEl>
                                          <p:spTgt spid="351"/>
                                        </p:tgtEl>
                                      </p:cBhvr>
                                    </p:animEffect>
                                  </p:childTnLst>
                                </p:cTn>
                              </p:par>
                            </p:childTnLst>
                          </p:cTn>
                        </p:par>
                      </p:childTnLst>
                    </p:cTn>
                  </p:par>
                  <p:par>
                    <p:cTn id="23" fill="hold">
                      <p:stCondLst>
                        <p:cond delay="indefinite"/>
                      </p:stCondLst>
                      <p:childTnLst>
                        <p:par>
                          <p:cTn id="24" fill="hold">
                            <p:stCondLst>
                              <p:cond delay="0"/>
                            </p:stCondLst>
                            <p:childTnLst>
                              <p:par>
                                <p:cTn id="25" nodeType="clickEffect" fill="hold" presetClass="entr" presetID="10">
                                  <p:stCondLst>
                                    <p:cond delay="0"/>
                                  </p:stCondLst>
                                  <p:childTnLst>
                                    <p:set>
                                      <p:cBhvr>
                                        <p:cTn id="26" dur="1" fill="hold">
                                          <p:stCondLst>
                                            <p:cond delay="0"/>
                                          </p:stCondLst>
                                        </p:cTn>
                                        <p:tgtEl>
                                          <p:spTgt spid="352"/>
                                        </p:tgtEl>
                                        <p:attrNameLst>
                                          <p:attrName>style.visibility</p:attrName>
                                        </p:attrNameLst>
                                      </p:cBhvr>
                                      <p:to>
                                        <p:strVal val="visible"/>
                                      </p:to>
                                    </p:set>
                                    <p:animEffect filter="fade" transition="in">
                                      <p:cBhvr additive="repl">
                                        <p:cTn id="27" dur="1000"/>
                                        <p:tgtEl>
                                          <p:spTgt spid="352"/>
                                        </p:tgtEl>
                                      </p:cBhvr>
                                    </p:animEffect>
                                  </p:childTnLst>
                                </p:cTn>
                              </p:par>
                            </p:childTnLst>
                          </p:cTn>
                        </p:par>
                      </p:childTnLst>
                    </p:cTn>
                  </p:par>
                  <p:par>
                    <p:cTn id="28" fill="hold">
                      <p:stCondLst>
                        <p:cond delay="indefinite"/>
                      </p:stCondLst>
                      <p:childTnLst>
                        <p:par>
                          <p:cTn id="29" fill="hold">
                            <p:stCondLst>
                              <p:cond delay="0"/>
                            </p:stCondLst>
                            <p:childTnLst>
                              <p:par>
                                <p:cTn id="30" nodeType="clickEffect" fill="hold" presetClass="entr" presetID="10">
                                  <p:stCondLst>
                                    <p:cond delay="0"/>
                                  </p:stCondLst>
                                  <p:childTnLst>
                                    <p:set>
                                      <p:cBhvr>
                                        <p:cTn id="31" dur="1" fill="hold">
                                          <p:stCondLst>
                                            <p:cond delay="0"/>
                                          </p:stCondLst>
                                        </p:cTn>
                                        <p:tgtEl>
                                          <p:spTgt spid="350"/>
                                        </p:tgtEl>
                                        <p:attrNameLst>
                                          <p:attrName>style.visibility</p:attrName>
                                        </p:attrNameLst>
                                      </p:cBhvr>
                                      <p:to>
                                        <p:strVal val="visible"/>
                                      </p:to>
                                    </p:set>
                                    <p:animEffect filter="fade" transition="in">
                                      <p:cBhvr additive="repl">
                                        <p:cTn id="32" dur="1000"/>
                                        <p:tgtEl>
                                          <p:spTgt spid="35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3" name="PlaceHolder 1"/>
          <p:cNvSpPr>
            <a:spLocks noGrp="1"/>
          </p:cNvSpPr>
          <p:nvPr>
            <p:ph type="title"/>
          </p:nvPr>
        </p:nvSpPr>
        <p:spPr>
          <a:xfrm>
            <a:off x="720000" y="220320"/>
            <a:ext cx="8422920" cy="680040"/>
          </a:xfrm>
          <a:prstGeom prst="rect">
            <a:avLst/>
          </a:prstGeom>
          <a:noFill/>
          <a:ln w="0">
            <a:noFill/>
          </a:ln>
        </p:spPr>
        <p:txBody>
          <a:bodyPr lIns="68400" rIns="68400" tIns="34200" bIns="34200" anchor="ctr">
            <a:noAutofit/>
          </a:bodyPr>
          <a:p>
            <a:pPr>
              <a:lnSpc>
                <a:spcPct val="90000"/>
              </a:lnSpc>
              <a:tabLst>
                <a:tab algn="l" pos="0"/>
              </a:tabLst>
            </a:pPr>
            <a:r>
              <a:rPr b="1" lang="en-US" sz="2400" spc="-1" strike="noStrike">
                <a:solidFill>
                  <a:srgbClr val="233445"/>
                </a:solidFill>
                <a:latin typeface="Helvetica Neue"/>
                <a:ea typeface="Helvetica Neue"/>
              </a:rPr>
              <a:t>Validation Errors</a:t>
            </a:r>
            <a:endParaRPr b="0" lang="en-US" sz="2400" spc="-1" strike="noStrike">
              <a:latin typeface="Arial"/>
            </a:endParaRPr>
          </a:p>
        </p:txBody>
      </p:sp>
      <p:sp>
        <p:nvSpPr>
          <p:cNvPr id="564" name="PlaceHolder 2"/>
          <p:cNvSpPr>
            <a:spLocks noGrp="1"/>
          </p:cNvSpPr>
          <p:nvPr>
            <p:ph/>
          </p:nvPr>
        </p:nvSpPr>
        <p:spPr>
          <a:xfrm>
            <a:off x="630000" y="1816560"/>
            <a:ext cx="7882920" cy="2537280"/>
          </a:xfrm>
          <a:prstGeom prst="rect">
            <a:avLst/>
          </a:prstGeom>
          <a:noFill/>
          <a:ln w="0">
            <a:noFill/>
          </a:ln>
        </p:spPr>
        <p:txBody>
          <a:bodyPr lIns="0" rIns="68400" tIns="35280" bIns="34200" anchor="t">
            <a:noAutofit/>
          </a:bodyPr>
          <a:p>
            <a:pPr marL="343080" indent="-291960">
              <a:lnSpc>
                <a:spcPct val="115000"/>
              </a:lnSpc>
              <a:buClr>
                <a:srgbClr val="000000"/>
              </a:buClr>
              <a:buFont typeface="Helvetica Neue Light"/>
              <a:buChar char="●"/>
            </a:pPr>
            <a:r>
              <a:rPr b="0" lang="en-US" sz="2000" spc="-1" strike="noStrike">
                <a:solidFill>
                  <a:srgbClr val="000000"/>
                </a:solidFill>
                <a:latin typeface="Helvetica Neue Light"/>
                <a:ea typeface="Helvetica Neue Light"/>
              </a:rPr>
              <a:t>Preliminary validation built into provider occurring before plan</a:t>
            </a:r>
            <a:endParaRPr b="0" lang="en-US" sz="2000" spc="-1" strike="noStrike">
              <a:latin typeface="Arial"/>
            </a:endParaRPr>
          </a:p>
          <a:p>
            <a:pPr>
              <a:lnSpc>
                <a:spcPct val="115000"/>
              </a:lnSpc>
              <a:tabLst>
                <a:tab algn="l" pos="0"/>
              </a:tabLst>
            </a:pPr>
            <a:endParaRPr b="0" lang="en-US" sz="2000" spc="-1" strike="noStrike">
              <a:latin typeface="Arial"/>
            </a:endParaRPr>
          </a:p>
          <a:p>
            <a:pPr marL="343080" indent="-291960">
              <a:lnSpc>
                <a:spcPct val="115000"/>
              </a:lnSpc>
              <a:buClr>
                <a:srgbClr val="000000"/>
              </a:buClr>
              <a:buFont typeface="Helvetica Neue Light"/>
              <a:buChar char="●"/>
              <a:tabLst>
                <a:tab algn="l" pos="0"/>
              </a:tabLst>
            </a:pPr>
            <a:r>
              <a:rPr b="0" lang="en-US" sz="2000" spc="-1" strike="noStrike">
                <a:solidFill>
                  <a:srgbClr val="000000"/>
                </a:solidFill>
                <a:latin typeface="Helvetica Neue Light"/>
                <a:ea typeface="Helvetica Neue Light"/>
              </a:rPr>
              <a:t>Usually more detailed</a:t>
            </a:r>
            <a:endParaRPr b="0" lang="en-US" sz="2000" spc="-1" strike="noStrike">
              <a:latin typeface="Arial"/>
            </a:endParaRPr>
          </a:p>
        </p:txBody>
      </p:sp>
      <p:sp>
        <p:nvSpPr>
          <p:cNvPr id="565" name="PlaceHolder 3"/>
          <p:cNvSpPr>
            <a:spLocks noGrp="1"/>
          </p:cNvSpPr>
          <p:nvPr>
            <p:ph type="sldNum"/>
          </p:nvPr>
        </p:nvSpPr>
        <p:spPr>
          <a:xfrm>
            <a:off x="8510760" y="4880160"/>
            <a:ext cx="624600" cy="222840"/>
          </a:xfrm>
          <a:prstGeom prst="rect">
            <a:avLst/>
          </a:prstGeom>
          <a:noFill/>
          <a:ln w="0">
            <a:noFill/>
          </a:ln>
        </p:spPr>
        <p:txBody>
          <a:bodyPr lIns="68400" rIns="68400" tIns="34200" bIns="34200" anchor="ctr">
            <a:noAutofit/>
          </a:bodyPr>
          <a:p>
            <a:pPr algn="ctr">
              <a:lnSpc>
                <a:spcPct val="100000"/>
              </a:lnSpc>
              <a:tabLst>
                <a:tab algn="l" pos="0"/>
              </a:tabLst>
            </a:pPr>
            <a:fld id="{5B57653C-77DD-4389-9591-2227007386AC}" type="slidenum">
              <a:rPr b="0" lang="en-US" sz="2000" spc="-1" strike="noStrike">
                <a:solidFill>
                  <a:srgbClr val="ffffff"/>
                </a:solidFill>
                <a:latin typeface="Helvetica Neue Light"/>
                <a:ea typeface="Helvetica Neue Light"/>
              </a:rPr>
              <a:t>&lt;number&gt;</a:t>
            </a:fld>
            <a:endParaRPr b="0" lang="en-US" sz="2000" spc="-1" strike="noStrike">
              <a:latin typeface="Times New Roman"/>
            </a:endParaRPr>
          </a:p>
        </p:txBody>
      </p:sp>
    </p:spTree>
  </p:cSld>
  <mc:AlternateContent>
    <mc:Choice Requires="p14">
      <p:transition spd="slow" p14:dur="2000"/>
    </mc:Choice>
    <mc:Fallback>
      <p:transition spd="slow"/>
    </mc:Fallback>
  </mc:AlternateContent>
  <p:timing>
    <p:tnLst>
      <p:par>
        <p:cTn id="831" dur="indefinite" restart="never" nodeType="tmRoot">
          <p:childTnLst>
            <p:seq>
              <p:cTn id="832" dur="indefinite" nodeType="mainSeq">
                <p:childTnLst>
                  <p:par>
                    <p:cTn id="833" fill="hold">
                      <p:stCondLst>
                        <p:cond delay="indefinite"/>
                      </p:stCondLst>
                      <p:childTnLst>
                        <p:par>
                          <p:cTn id="834" fill="hold">
                            <p:stCondLst>
                              <p:cond delay="0"/>
                            </p:stCondLst>
                            <p:childTnLst>
                              <p:par>
                                <p:cTn id="835" nodeType="clickEffect" fill="hold" presetClass="entr" presetID="1">
                                  <p:stCondLst>
                                    <p:cond delay="0"/>
                                  </p:stCondLst>
                                  <p:childTnLst>
                                    <p:set>
                                      <p:cBhvr>
                                        <p:cTn id="836" dur="1" fill="hold">
                                          <p:stCondLst>
                                            <p:cond delay="0"/>
                                          </p:stCondLst>
                                        </p:cTn>
                                        <p:tgtEl>
                                          <p:spTgt spid="564">
                                            <p:txEl>
                                              <p:pRg st="0" end="0"/>
                                            </p:txEl>
                                          </p:spTgt>
                                        </p:tgtEl>
                                        <p:attrNameLst>
                                          <p:attrName>style.visibility</p:attrName>
                                        </p:attrNameLst>
                                      </p:cBhvr>
                                      <p:to>
                                        <p:strVal val="visible"/>
                                      </p:to>
                                    </p:set>
                                  </p:childTnLst>
                                </p:cTn>
                              </p:par>
                            </p:childTnLst>
                          </p:cTn>
                        </p:par>
                      </p:childTnLst>
                    </p:cTn>
                  </p:par>
                  <p:par>
                    <p:cTn id="837" fill="hold">
                      <p:stCondLst>
                        <p:cond delay="indefinite"/>
                      </p:stCondLst>
                      <p:childTnLst>
                        <p:par>
                          <p:cTn id="838" fill="hold">
                            <p:stCondLst>
                              <p:cond delay="0"/>
                            </p:stCondLst>
                            <p:childTnLst>
                              <p:par>
                                <p:cTn id="839" nodeType="clickEffect" fill="hold" presetClass="entr" presetID="1">
                                  <p:stCondLst>
                                    <p:cond delay="0"/>
                                  </p:stCondLst>
                                  <p:childTnLst>
                                    <p:set>
                                      <p:cBhvr>
                                        <p:cTn id="840" dur="1" fill="hold">
                                          <p:stCondLst>
                                            <p:cond delay="0"/>
                                          </p:stCondLst>
                                        </p:cTn>
                                        <p:tgtEl>
                                          <p:spTgt spid="564">
                                            <p:txEl>
                                              <p:pRg st="2" end="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6" name="PlaceHolder 1"/>
          <p:cNvSpPr>
            <a:spLocks noGrp="1"/>
          </p:cNvSpPr>
          <p:nvPr>
            <p:ph type="title"/>
          </p:nvPr>
        </p:nvSpPr>
        <p:spPr>
          <a:xfrm>
            <a:off x="720000" y="220320"/>
            <a:ext cx="8422920" cy="680040"/>
          </a:xfrm>
          <a:prstGeom prst="rect">
            <a:avLst/>
          </a:prstGeom>
          <a:noFill/>
          <a:ln w="0">
            <a:noFill/>
          </a:ln>
        </p:spPr>
        <p:txBody>
          <a:bodyPr lIns="68400" rIns="68400" tIns="34200" bIns="34200" anchor="ctr">
            <a:noAutofit/>
          </a:bodyPr>
          <a:p>
            <a:pPr>
              <a:lnSpc>
                <a:spcPct val="90000"/>
              </a:lnSpc>
              <a:tabLst>
                <a:tab algn="l" pos="0"/>
              </a:tabLst>
            </a:pPr>
            <a:r>
              <a:rPr b="1" lang="en-US" sz="2400" spc="-1" strike="noStrike">
                <a:solidFill>
                  <a:srgbClr val="233445"/>
                </a:solidFill>
                <a:latin typeface="Helvetica Neue"/>
                <a:ea typeface="Helvetica Neue"/>
              </a:rPr>
              <a:t>Provider Errors / Passthrough</a:t>
            </a:r>
            <a:endParaRPr b="0" lang="en-US" sz="2400" spc="-1" strike="noStrike">
              <a:latin typeface="Arial"/>
            </a:endParaRPr>
          </a:p>
        </p:txBody>
      </p:sp>
      <p:sp>
        <p:nvSpPr>
          <p:cNvPr id="567" name="PlaceHolder 2"/>
          <p:cNvSpPr>
            <a:spLocks noGrp="1"/>
          </p:cNvSpPr>
          <p:nvPr>
            <p:ph/>
          </p:nvPr>
        </p:nvSpPr>
        <p:spPr>
          <a:xfrm>
            <a:off x="630000" y="1571400"/>
            <a:ext cx="7882920" cy="2878200"/>
          </a:xfrm>
          <a:prstGeom prst="rect">
            <a:avLst/>
          </a:prstGeom>
          <a:noFill/>
          <a:ln w="0">
            <a:noFill/>
          </a:ln>
        </p:spPr>
        <p:txBody>
          <a:bodyPr lIns="0" rIns="68400" tIns="35280" bIns="34200" anchor="t">
            <a:noAutofit/>
          </a:bodyPr>
          <a:p>
            <a:pPr marL="343080" indent="-291960">
              <a:lnSpc>
                <a:spcPct val="115000"/>
              </a:lnSpc>
              <a:buClr>
                <a:srgbClr val="000000"/>
              </a:buClr>
              <a:buFont typeface="Helvetica Neue Light"/>
              <a:buChar char="●"/>
            </a:pPr>
            <a:r>
              <a:rPr b="0" lang="en-US" sz="2000" spc="-1" strike="noStrike">
                <a:solidFill>
                  <a:srgbClr val="000000"/>
                </a:solidFill>
                <a:latin typeface="Helvetica Neue Light"/>
                <a:ea typeface="Helvetica Neue Light"/>
              </a:rPr>
              <a:t>Errors received from provider or third party API while in process of refresh, plan, apply, etc.</a:t>
            </a:r>
            <a:endParaRPr b="0" lang="en-US" sz="2000" spc="-1" strike="noStrike">
              <a:latin typeface="Arial"/>
            </a:endParaRPr>
          </a:p>
          <a:p>
            <a:pPr>
              <a:lnSpc>
                <a:spcPct val="115000"/>
              </a:lnSpc>
              <a:tabLst>
                <a:tab algn="l" pos="0"/>
              </a:tabLst>
            </a:pPr>
            <a:endParaRPr b="0" lang="en-US" sz="2000" spc="-1" strike="noStrike">
              <a:latin typeface="Arial"/>
            </a:endParaRPr>
          </a:p>
          <a:p>
            <a:pPr lvl="1" marL="685800" indent="-291960">
              <a:lnSpc>
                <a:spcPct val="115000"/>
              </a:lnSpc>
              <a:buClr>
                <a:srgbClr val="000000"/>
              </a:buClr>
              <a:buFont typeface="Helvetica Neue Light"/>
              <a:buChar char="○"/>
              <a:tabLst>
                <a:tab algn="l" pos="0"/>
              </a:tabLst>
            </a:pPr>
            <a:r>
              <a:rPr b="0" lang="en-US" sz="2000" spc="-1" strike="noStrike">
                <a:solidFill>
                  <a:srgbClr val="000000"/>
                </a:solidFill>
                <a:latin typeface="Helvetica Neue Light"/>
                <a:ea typeface="Helvetica Neue Light"/>
              </a:rPr>
              <a:t>Usually most difficult to troubleshoot</a:t>
            </a:r>
            <a:endParaRPr b="0" lang="en-US" sz="2000" spc="-1" strike="noStrike">
              <a:latin typeface="Arial"/>
            </a:endParaRPr>
          </a:p>
          <a:p>
            <a:pPr marL="343080">
              <a:lnSpc>
                <a:spcPct val="115000"/>
              </a:lnSpc>
              <a:tabLst>
                <a:tab algn="l" pos="0"/>
              </a:tabLst>
            </a:pPr>
            <a:endParaRPr b="0" lang="en-US" sz="2000" spc="-1" strike="noStrike">
              <a:latin typeface="Arial"/>
            </a:endParaRPr>
          </a:p>
          <a:p>
            <a:pPr lvl="1" marL="685800" indent="-291960">
              <a:lnSpc>
                <a:spcPct val="115000"/>
              </a:lnSpc>
              <a:buClr>
                <a:srgbClr val="000000"/>
              </a:buClr>
              <a:buFont typeface="Helvetica Neue Light"/>
              <a:buChar char="○"/>
              <a:tabLst>
                <a:tab algn="l" pos="0"/>
              </a:tabLst>
            </a:pPr>
            <a:r>
              <a:rPr b="0" lang="en-US" sz="2000" spc="-1" strike="noStrike">
                <a:solidFill>
                  <a:srgbClr val="000000"/>
                </a:solidFill>
                <a:latin typeface="Helvetica Neue Light"/>
                <a:ea typeface="Helvetica Neue Light"/>
              </a:rPr>
              <a:t>Requires knowledge of provider’s tech (e.g., AWS)</a:t>
            </a:r>
            <a:endParaRPr b="0" lang="en-US" sz="2000" spc="-1" strike="noStrike">
              <a:latin typeface="Arial"/>
            </a:endParaRPr>
          </a:p>
        </p:txBody>
      </p:sp>
      <p:sp>
        <p:nvSpPr>
          <p:cNvPr id="568" name="PlaceHolder 3"/>
          <p:cNvSpPr>
            <a:spLocks noGrp="1"/>
          </p:cNvSpPr>
          <p:nvPr>
            <p:ph type="sldNum"/>
          </p:nvPr>
        </p:nvSpPr>
        <p:spPr>
          <a:xfrm>
            <a:off x="8510760" y="4880160"/>
            <a:ext cx="624600" cy="222840"/>
          </a:xfrm>
          <a:prstGeom prst="rect">
            <a:avLst/>
          </a:prstGeom>
          <a:noFill/>
          <a:ln w="0">
            <a:noFill/>
          </a:ln>
        </p:spPr>
        <p:txBody>
          <a:bodyPr lIns="68400" rIns="68400" tIns="34200" bIns="34200" anchor="ctr">
            <a:noAutofit/>
          </a:bodyPr>
          <a:p>
            <a:pPr algn="ctr">
              <a:lnSpc>
                <a:spcPct val="100000"/>
              </a:lnSpc>
              <a:tabLst>
                <a:tab algn="l" pos="0"/>
              </a:tabLst>
            </a:pPr>
            <a:fld id="{08228380-77D4-4FD7-BA3B-A25D1914369F}" type="slidenum">
              <a:rPr b="0" lang="en-US" sz="1200" spc="-1" strike="noStrike">
                <a:solidFill>
                  <a:srgbClr val="ffffff"/>
                </a:solidFill>
                <a:latin typeface="Helvetica Neue Light"/>
                <a:ea typeface="Helvetica Neue Light"/>
              </a:rPr>
              <a:t>&lt;number&gt;</a:t>
            </a:fld>
            <a:endParaRPr b="0" lang="en-US" sz="1200" spc="-1" strike="noStrike">
              <a:latin typeface="Times New Roman"/>
            </a:endParaRPr>
          </a:p>
        </p:txBody>
      </p:sp>
    </p:spTree>
  </p:cSld>
  <mc:AlternateContent>
    <mc:Choice Requires="p14">
      <p:transition spd="slow" p14:dur="2000"/>
    </mc:Choice>
    <mc:Fallback>
      <p:transition spd="slow"/>
    </mc:Fallback>
  </mc:AlternateContent>
  <p:timing>
    <p:tnLst>
      <p:par>
        <p:cTn id="841" dur="indefinite" restart="never" nodeType="tmRoot">
          <p:childTnLst>
            <p:seq>
              <p:cTn id="842" dur="indefinite" nodeType="mainSeq">
                <p:childTnLst>
                  <p:par>
                    <p:cTn id="843" fill="hold">
                      <p:stCondLst>
                        <p:cond delay="indefinite"/>
                      </p:stCondLst>
                      <p:childTnLst>
                        <p:par>
                          <p:cTn id="844" fill="hold">
                            <p:stCondLst>
                              <p:cond delay="0"/>
                            </p:stCondLst>
                            <p:childTnLst>
                              <p:par>
                                <p:cTn id="845" nodeType="clickEffect" fill="hold" presetClass="entr" presetID="1">
                                  <p:stCondLst>
                                    <p:cond delay="0"/>
                                  </p:stCondLst>
                                  <p:childTnLst>
                                    <p:set>
                                      <p:cBhvr>
                                        <p:cTn id="846" dur="1" fill="hold">
                                          <p:stCondLst>
                                            <p:cond delay="0"/>
                                          </p:stCondLst>
                                        </p:cTn>
                                        <p:tgtEl>
                                          <p:spTgt spid="567">
                                            <p:txEl>
                                              <p:pRg st="0" end="0"/>
                                            </p:txEl>
                                          </p:spTgt>
                                        </p:tgtEl>
                                        <p:attrNameLst>
                                          <p:attrName>style.visibility</p:attrName>
                                        </p:attrNameLst>
                                      </p:cBhvr>
                                      <p:to>
                                        <p:strVal val="visible"/>
                                      </p:to>
                                    </p:set>
                                  </p:childTnLst>
                                </p:cTn>
                              </p:par>
                            </p:childTnLst>
                          </p:cTn>
                        </p:par>
                      </p:childTnLst>
                    </p:cTn>
                  </p:par>
                  <p:par>
                    <p:cTn id="847" fill="hold">
                      <p:stCondLst>
                        <p:cond delay="indefinite"/>
                      </p:stCondLst>
                      <p:childTnLst>
                        <p:par>
                          <p:cTn id="848" fill="hold">
                            <p:stCondLst>
                              <p:cond delay="0"/>
                            </p:stCondLst>
                            <p:childTnLst>
                              <p:par>
                                <p:cTn id="849" nodeType="clickEffect" fill="hold" presetClass="entr" presetID="1">
                                  <p:stCondLst>
                                    <p:cond delay="0"/>
                                  </p:stCondLst>
                                  <p:childTnLst>
                                    <p:set>
                                      <p:cBhvr>
                                        <p:cTn id="850" dur="1" fill="hold">
                                          <p:stCondLst>
                                            <p:cond delay="0"/>
                                          </p:stCondLst>
                                        </p:cTn>
                                        <p:tgtEl>
                                          <p:spTgt spid="567">
                                            <p:txEl>
                                              <p:pRg st="2" end="2"/>
                                            </p:txEl>
                                          </p:spTgt>
                                        </p:tgtEl>
                                        <p:attrNameLst>
                                          <p:attrName>style.visibility</p:attrName>
                                        </p:attrNameLst>
                                      </p:cBhvr>
                                      <p:to>
                                        <p:strVal val="visible"/>
                                      </p:to>
                                    </p:set>
                                  </p:childTnLst>
                                </p:cTn>
                              </p:par>
                            </p:childTnLst>
                          </p:cTn>
                        </p:par>
                      </p:childTnLst>
                    </p:cTn>
                  </p:par>
                  <p:par>
                    <p:cTn id="851" fill="hold">
                      <p:stCondLst>
                        <p:cond delay="indefinite"/>
                      </p:stCondLst>
                      <p:childTnLst>
                        <p:par>
                          <p:cTn id="852" fill="hold">
                            <p:stCondLst>
                              <p:cond delay="0"/>
                            </p:stCondLst>
                            <p:childTnLst>
                              <p:par>
                                <p:cTn id="853" nodeType="clickEffect" fill="hold" presetClass="entr" presetID="1">
                                  <p:stCondLst>
                                    <p:cond delay="0"/>
                                  </p:stCondLst>
                                  <p:childTnLst>
                                    <p:set>
                                      <p:cBhvr>
                                        <p:cTn id="854" dur="1" fill="hold">
                                          <p:stCondLst>
                                            <p:cond delay="0"/>
                                          </p:stCondLst>
                                        </p:cTn>
                                        <p:tgtEl>
                                          <p:spTgt spid="567">
                                            <p:txEl>
                                              <p:pRg st="4" end="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9" name="PlaceHolder 1"/>
          <p:cNvSpPr>
            <a:spLocks noGrp="1"/>
          </p:cNvSpPr>
          <p:nvPr>
            <p:ph type="title"/>
          </p:nvPr>
        </p:nvSpPr>
        <p:spPr>
          <a:xfrm>
            <a:off x="720000" y="220320"/>
            <a:ext cx="8422920" cy="680040"/>
          </a:xfrm>
          <a:prstGeom prst="rect">
            <a:avLst/>
          </a:prstGeom>
          <a:noFill/>
          <a:ln w="0">
            <a:noFill/>
          </a:ln>
        </p:spPr>
        <p:txBody>
          <a:bodyPr lIns="68400" rIns="68400" tIns="34200" bIns="34200" anchor="ctr">
            <a:noAutofit/>
          </a:bodyPr>
          <a:p>
            <a:pPr>
              <a:lnSpc>
                <a:spcPct val="90000"/>
              </a:lnSpc>
              <a:tabLst>
                <a:tab algn="l" pos="0"/>
              </a:tabLst>
            </a:pPr>
            <a:r>
              <a:rPr b="1" lang="en-US" sz="2400" spc="-1" strike="noStrike">
                <a:solidFill>
                  <a:srgbClr val="233445"/>
                </a:solidFill>
                <a:latin typeface="Helvetica Neue"/>
                <a:ea typeface="Helvetica Neue"/>
              </a:rPr>
              <a:t>Troubleshooting Commands</a:t>
            </a:r>
            <a:endParaRPr b="0" lang="en-US" sz="2400" spc="-1" strike="noStrike">
              <a:latin typeface="Arial"/>
            </a:endParaRPr>
          </a:p>
        </p:txBody>
      </p:sp>
      <p:sp>
        <p:nvSpPr>
          <p:cNvPr id="570" name="PlaceHolder 2"/>
          <p:cNvSpPr>
            <a:spLocks noGrp="1"/>
          </p:cNvSpPr>
          <p:nvPr>
            <p:ph/>
          </p:nvPr>
        </p:nvSpPr>
        <p:spPr>
          <a:xfrm>
            <a:off x="626760" y="1057320"/>
            <a:ext cx="7882920" cy="3562920"/>
          </a:xfrm>
          <a:prstGeom prst="rect">
            <a:avLst/>
          </a:prstGeom>
          <a:noFill/>
          <a:ln w="0">
            <a:noFill/>
          </a:ln>
        </p:spPr>
        <p:txBody>
          <a:bodyPr lIns="0" rIns="68400" tIns="35280" bIns="34200" anchor="t">
            <a:noAutofit/>
          </a:bodyPr>
          <a:p>
            <a:pPr marL="343080" indent="-279360">
              <a:lnSpc>
                <a:spcPct val="115000"/>
              </a:lnSpc>
              <a:buClr>
                <a:srgbClr val="000000"/>
              </a:buClr>
              <a:buFont typeface="Consolas"/>
              <a:buChar char="●"/>
            </a:pPr>
            <a:r>
              <a:rPr b="1" lang="en-US" sz="1800" spc="-1" strike="noStrike">
                <a:solidFill>
                  <a:srgbClr val="000000"/>
                </a:solidFill>
                <a:latin typeface="Consolas"/>
                <a:ea typeface="Consolas"/>
              </a:rPr>
              <a:t>terraform validate</a:t>
            </a:r>
            <a:endParaRPr b="0" lang="en-US" sz="1800" spc="-1" strike="noStrike">
              <a:latin typeface="Arial"/>
            </a:endParaRPr>
          </a:p>
          <a:p>
            <a:pPr>
              <a:lnSpc>
                <a:spcPct val="115000"/>
              </a:lnSpc>
            </a:pPr>
            <a:endParaRPr b="0" lang="en-US" sz="1800" spc="-1" strike="noStrike">
              <a:latin typeface="Arial"/>
            </a:endParaRPr>
          </a:p>
          <a:p>
            <a:pPr lvl="1" marL="685800" indent="-279360">
              <a:lnSpc>
                <a:spcPct val="115000"/>
              </a:lnSpc>
              <a:buClr>
                <a:srgbClr val="000000"/>
              </a:buClr>
              <a:buFont typeface="Helvetica Neue Light"/>
              <a:buChar char="○"/>
            </a:pPr>
            <a:r>
              <a:rPr b="0" lang="en-US" sz="1800" spc="-1" strike="noStrike">
                <a:solidFill>
                  <a:srgbClr val="000000"/>
                </a:solidFill>
                <a:latin typeface="Helvetica Neue Light"/>
                <a:ea typeface="Helvetica Neue Light"/>
              </a:rPr>
              <a:t>Performs a syntax check on all terraform files in the directory</a:t>
            </a:r>
            <a:br/>
            <a:r>
              <a:rPr b="0" lang="en-US" sz="1800" spc="-1" strike="noStrike">
                <a:solidFill>
                  <a:srgbClr val="000000"/>
                </a:solidFill>
                <a:latin typeface="Helvetica Neue Light"/>
                <a:ea typeface="Helvetica Neue Light"/>
              </a:rPr>
              <a:t> </a:t>
            </a:r>
            <a:endParaRPr b="0" lang="en-US" sz="1800" spc="-1" strike="noStrike">
              <a:latin typeface="Arial"/>
            </a:endParaRPr>
          </a:p>
          <a:p>
            <a:pPr lvl="1" marL="685800" indent="-279360">
              <a:lnSpc>
                <a:spcPct val="115000"/>
              </a:lnSpc>
              <a:buClr>
                <a:srgbClr val="000000"/>
              </a:buClr>
              <a:buFont typeface="Helvetica Neue Light"/>
              <a:buChar char="○"/>
            </a:pPr>
            <a:r>
              <a:rPr b="0" lang="en-US" sz="1800" spc="-1" strike="noStrike">
                <a:solidFill>
                  <a:srgbClr val="000000"/>
                </a:solidFill>
                <a:latin typeface="Helvetica Neue Light"/>
                <a:ea typeface="Helvetica Neue Light"/>
              </a:rPr>
              <a:t>Displays an error if any of the files doesn't validate</a:t>
            </a:r>
            <a:endParaRPr b="0" lang="en-US" sz="1800" spc="-1" strike="noStrike">
              <a:latin typeface="Arial"/>
            </a:endParaRPr>
          </a:p>
          <a:p>
            <a:pPr>
              <a:lnSpc>
                <a:spcPct val="100000"/>
              </a:lnSpc>
            </a:pPr>
            <a:endParaRPr b="0" lang="en-US" sz="1800" spc="-1" strike="noStrike">
              <a:latin typeface="Arial"/>
            </a:endParaRPr>
          </a:p>
          <a:p>
            <a:pPr lvl="1" marL="685800" indent="-279360">
              <a:lnSpc>
                <a:spcPct val="115000"/>
              </a:lnSpc>
              <a:buClr>
                <a:srgbClr val="000000"/>
              </a:buClr>
              <a:buFont typeface="Helvetica Neue Light"/>
              <a:buChar char="○"/>
            </a:pPr>
            <a:r>
              <a:rPr b="0" lang="en-US" sz="1800" spc="-1" strike="noStrike">
                <a:solidFill>
                  <a:srgbClr val="000000"/>
                </a:solidFill>
                <a:latin typeface="Helvetica Neue Light"/>
                <a:ea typeface="Helvetica Neue Light"/>
              </a:rPr>
              <a:t>Does </a:t>
            </a:r>
            <a:r>
              <a:rPr b="0" i="1" lang="en-US" sz="1800" spc="-1" strike="noStrike">
                <a:solidFill>
                  <a:srgbClr val="000000"/>
                </a:solidFill>
                <a:latin typeface="Helvetica Neue Light"/>
                <a:ea typeface="Helvetica Neue Light"/>
              </a:rPr>
              <a:t>NOT</a:t>
            </a:r>
            <a:r>
              <a:rPr b="0" lang="en-US" sz="1800" spc="-1" strike="noStrike">
                <a:solidFill>
                  <a:srgbClr val="000000"/>
                </a:solidFill>
                <a:latin typeface="Helvetica Neue Light"/>
                <a:ea typeface="Helvetica Neue Light"/>
              </a:rPr>
              <a:t> check formatting</a:t>
            </a:r>
            <a:endParaRPr b="0" lang="en-US" sz="1800" spc="-1" strike="noStrike">
              <a:latin typeface="Arial"/>
            </a:endParaRPr>
          </a:p>
          <a:p>
            <a:pPr>
              <a:lnSpc>
                <a:spcPct val="100000"/>
              </a:lnSpc>
            </a:pPr>
            <a:endParaRPr b="0" lang="en-US" sz="1800" spc="-1" strike="noStrike">
              <a:latin typeface="Arial"/>
            </a:endParaRPr>
          </a:p>
          <a:p>
            <a:pPr lvl="1" marL="685800" indent="-279360">
              <a:lnSpc>
                <a:spcPct val="115000"/>
              </a:lnSpc>
              <a:buClr>
                <a:srgbClr val="000000"/>
              </a:buClr>
              <a:buFont typeface="Helvetica Neue Light"/>
              <a:buChar char="○"/>
            </a:pPr>
            <a:r>
              <a:rPr b="0" lang="en-US" sz="1800" spc="-1" strike="noStrike">
                <a:solidFill>
                  <a:srgbClr val="000000"/>
                </a:solidFill>
                <a:latin typeface="Helvetica Neue Light"/>
                <a:ea typeface="Helvetica Neue Light"/>
              </a:rPr>
              <a:t>What does it check…?</a:t>
            </a:r>
            <a:endParaRPr b="0" lang="en-US" sz="1800" spc="-1" strike="noStrike">
              <a:latin typeface="Arial"/>
            </a:endParaRPr>
          </a:p>
        </p:txBody>
      </p:sp>
      <p:sp>
        <p:nvSpPr>
          <p:cNvPr id="571" name="PlaceHolder 3"/>
          <p:cNvSpPr>
            <a:spLocks noGrp="1"/>
          </p:cNvSpPr>
          <p:nvPr>
            <p:ph type="sldNum"/>
          </p:nvPr>
        </p:nvSpPr>
        <p:spPr>
          <a:xfrm>
            <a:off x="8510760" y="4880160"/>
            <a:ext cx="624600" cy="222840"/>
          </a:xfrm>
          <a:prstGeom prst="rect">
            <a:avLst/>
          </a:prstGeom>
          <a:noFill/>
          <a:ln w="0">
            <a:noFill/>
          </a:ln>
        </p:spPr>
        <p:txBody>
          <a:bodyPr lIns="68400" rIns="68400" tIns="34200" bIns="34200" anchor="ctr">
            <a:noAutofit/>
          </a:bodyPr>
          <a:p>
            <a:pPr algn="ctr">
              <a:lnSpc>
                <a:spcPct val="100000"/>
              </a:lnSpc>
              <a:tabLst>
                <a:tab algn="l" pos="0"/>
              </a:tabLst>
            </a:pPr>
            <a:fld id="{E1B96DDC-B6E3-4C69-BA1F-8736CFA3EA40}" type="slidenum">
              <a:rPr b="0" lang="en-US" sz="1200" spc="-1" strike="noStrike">
                <a:solidFill>
                  <a:srgbClr val="ffffff"/>
                </a:solidFill>
                <a:latin typeface="Helvetica Neue Light"/>
                <a:ea typeface="Helvetica Neue Light"/>
              </a:rPr>
              <a:t>&lt;number&gt;</a:t>
            </a:fld>
            <a:endParaRPr b="0" lang="en-US" sz="1200" spc="-1" strike="noStrike">
              <a:latin typeface="Times New Roman"/>
            </a:endParaRPr>
          </a:p>
        </p:txBody>
      </p:sp>
    </p:spTree>
  </p:cSld>
  <mc:AlternateContent>
    <mc:Choice Requires="p14">
      <p:transition spd="slow" p14:dur="2000"/>
    </mc:Choice>
    <mc:Fallback>
      <p:transition spd="slow"/>
    </mc:Fallback>
  </mc:AlternateContent>
  <p:timing>
    <p:tnLst>
      <p:par>
        <p:cTn id="855" dur="indefinite" restart="never" nodeType="tmRoot">
          <p:childTnLst>
            <p:seq>
              <p:cTn id="856" dur="indefinite" nodeType="mainSeq">
                <p:childTnLst>
                  <p:par>
                    <p:cTn id="857" fill="hold">
                      <p:stCondLst>
                        <p:cond delay="indefinite"/>
                      </p:stCondLst>
                      <p:childTnLst>
                        <p:par>
                          <p:cTn id="858" fill="hold">
                            <p:stCondLst>
                              <p:cond delay="0"/>
                            </p:stCondLst>
                            <p:childTnLst>
                              <p:par>
                                <p:cTn id="859" nodeType="clickEffect" fill="hold" presetClass="entr" presetID="1">
                                  <p:stCondLst>
                                    <p:cond delay="0"/>
                                  </p:stCondLst>
                                  <p:childTnLst>
                                    <p:set>
                                      <p:cBhvr>
                                        <p:cTn id="860" dur="1" fill="hold">
                                          <p:stCondLst>
                                            <p:cond delay="0"/>
                                          </p:stCondLst>
                                        </p:cTn>
                                        <p:tgtEl>
                                          <p:spTgt spid="570">
                                            <p:txEl>
                                              <p:pRg st="0" end="0"/>
                                            </p:txEl>
                                          </p:spTgt>
                                        </p:tgtEl>
                                        <p:attrNameLst>
                                          <p:attrName>style.visibility</p:attrName>
                                        </p:attrNameLst>
                                      </p:cBhvr>
                                      <p:to>
                                        <p:strVal val="visible"/>
                                      </p:to>
                                    </p:set>
                                  </p:childTnLst>
                                </p:cTn>
                              </p:par>
                            </p:childTnLst>
                          </p:cTn>
                        </p:par>
                      </p:childTnLst>
                    </p:cTn>
                  </p:par>
                  <p:par>
                    <p:cTn id="861" fill="hold">
                      <p:stCondLst>
                        <p:cond delay="indefinite"/>
                      </p:stCondLst>
                      <p:childTnLst>
                        <p:par>
                          <p:cTn id="862" fill="hold">
                            <p:stCondLst>
                              <p:cond delay="0"/>
                            </p:stCondLst>
                            <p:childTnLst>
                              <p:par>
                                <p:cTn id="863" nodeType="clickEffect" fill="hold" presetClass="entr" presetID="1">
                                  <p:stCondLst>
                                    <p:cond delay="0"/>
                                  </p:stCondLst>
                                  <p:childTnLst>
                                    <p:set>
                                      <p:cBhvr>
                                        <p:cTn id="864" dur="1" fill="hold">
                                          <p:stCondLst>
                                            <p:cond delay="0"/>
                                          </p:stCondLst>
                                        </p:cTn>
                                        <p:tgtEl>
                                          <p:spTgt spid="570">
                                            <p:txEl>
                                              <p:pRg st="2" end="2"/>
                                            </p:txEl>
                                          </p:spTgt>
                                        </p:tgtEl>
                                        <p:attrNameLst>
                                          <p:attrName>style.visibility</p:attrName>
                                        </p:attrNameLst>
                                      </p:cBhvr>
                                      <p:to>
                                        <p:strVal val="visible"/>
                                      </p:to>
                                    </p:set>
                                  </p:childTnLst>
                                </p:cTn>
                              </p:par>
                            </p:childTnLst>
                          </p:cTn>
                        </p:par>
                      </p:childTnLst>
                    </p:cTn>
                  </p:par>
                  <p:par>
                    <p:cTn id="865" fill="hold">
                      <p:stCondLst>
                        <p:cond delay="indefinite"/>
                      </p:stCondLst>
                      <p:childTnLst>
                        <p:par>
                          <p:cTn id="866" fill="hold">
                            <p:stCondLst>
                              <p:cond delay="0"/>
                            </p:stCondLst>
                            <p:childTnLst>
                              <p:par>
                                <p:cTn id="867" nodeType="clickEffect" fill="hold" presetClass="entr" presetID="1">
                                  <p:stCondLst>
                                    <p:cond delay="0"/>
                                  </p:stCondLst>
                                  <p:childTnLst>
                                    <p:set>
                                      <p:cBhvr>
                                        <p:cTn id="868" dur="1" fill="hold">
                                          <p:stCondLst>
                                            <p:cond delay="0"/>
                                          </p:stCondLst>
                                        </p:cTn>
                                        <p:tgtEl>
                                          <p:spTgt spid="570">
                                            <p:txEl>
                                              <p:pRg st="3" end="3"/>
                                            </p:txEl>
                                          </p:spTgt>
                                        </p:tgtEl>
                                        <p:attrNameLst>
                                          <p:attrName>style.visibility</p:attrName>
                                        </p:attrNameLst>
                                      </p:cBhvr>
                                      <p:to>
                                        <p:strVal val="visible"/>
                                      </p:to>
                                    </p:set>
                                  </p:childTnLst>
                                </p:cTn>
                              </p:par>
                            </p:childTnLst>
                          </p:cTn>
                        </p:par>
                      </p:childTnLst>
                    </p:cTn>
                  </p:par>
                  <p:par>
                    <p:cTn id="869" fill="hold">
                      <p:stCondLst>
                        <p:cond delay="indefinite"/>
                      </p:stCondLst>
                      <p:childTnLst>
                        <p:par>
                          <p:cTn id="870" fill="hold">
                            <p:stCondLst>
                              <p:cond delay="0"/>
                            </p:stCondLst>
                            <p:childTnLst>
                              <p:par>
                                <p:cTn id="871" nodeType="clickEffect" fill="hold" presetClass="entr" presetID="1">
                                  <p:stCondLst>
                                    <p:cond delay="0"/>
                                  </p:stCondLst>
                                  <p:childTnLst>
                                    <p:set>
                                      <p:cBhvr>
                                        <p:cTn id="872" dur="1" fill="hold">
                                          <p:stCondLst>
                                            <p:cond delay="0"/>
                                          </p:stCondLst>
                                        </p:cTn>
                                        <p:tgtEl>
                                          <p:spTgt spid="570">
                                            <p:txEl>
                                              <p:pRg st="5" end="5"/>
                                            </p:txEl>
                                          </p:spTgt>
                                        </p:tgtEl>
                                        <p:attrNameLst>
                                          <p:attrName>style.visibility</p:attrName>
                                        </p:attrNameLst>
                                      </p:cBhvr>
                                      <p:to>
                                        <p:strVal val="visible"/>
                                      </p:to>
                                    </p:set>
                                  </p:childTnLst>
                                </p:cTn>
                              </p:par>
                            </p:childTnLst>
                          </p:cTn>
                        </p:par>
                      </p:childTnLst>
                    </p:cTn>
                  </p:par>
                  <p:par>
                    <p:cTn id="873" fill="hold">
                      <p:stCondLst>
                        <p:cond delay="indefinite"/>
                      </p:stCondLst>
                      <p:childTnLst>
                        <p:par>
                          <p:cTn id="874" fill="hold">
                            <p:stCondLst>
                              <p:cond delay="0"/>
                            </p:stCondLst>
                            <p:childTnLst>
                              <p:par>
                                <p:cTn id="875" nodeType="clickEffect" fill="hold" presetClass="entr" presetID="1">
                                  <p:stCondLst>
                                    <p:cond delay="0"/>
                                  </p:stCondLst>
                                  <p:childTnLst>
                                    <p:set>
                                      <p:cBhvr>
                                        <p:cTn id="876" dur="1" fill="hold">
                                          <p:stCondLst>
                                            <p:cond delay="0"/>
                                          </p:stCondLst>
                                        </p:cTn>
                                        <p:tgtEl>
                                          <p:spTgt spid="570">
                                            <p:txEl>
                                              <p:pRg st="7" end="7"/>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2" name="PlaceHolder 1"/>
          <p:cNvSpPr>
            <a:spLocks noGrp="1"/>
          </p:cNvSpPr>
          <p:nvPr>
            <p:ph type="title"/>
          </p:nvPr>
        </p:nvSpPr>
        <p:spPr>
          <a:xfrm>
            <a:off x="720000" y="220320"/>
            <a:ext cx="8422920" cy="680040"/>
          </a:xfrm>
          <a:prstGeom prst="rect">
            <a:avLst/>
          </a:prstGeom>
          <a:noFill/>
          <a:ln w="0">
            <a:noFill/>
          </a:ln>
        </p:spPr>
        <p:txBody>
          <a:bodyPr lIns="68400" rIns="68400" tIns="34200" bIns="34200" anchor="ctr">
            <a:noAutofit/>
          </a:bodyPr>
          <a:p>
            <a:pPr>
              <a:lnSpc>
                <a:spcPct val="90000"/>
              </a:lnSpc>
              <a:tabLst>
                <a:tab algn="l" pos="0"/>
              </a:tabLst>
            </a:pPr>
            <a:r>
              <a:rPr b="1" lang="en-US" sz="2400" spc="-1" strike="noStrike">
                <a:solidFill>
                  <a:srgbClr val="233445"/>
                </a:solidFill>
                <a:latin typeface="Consolas"/>
                <a:ea typeface="Consolas"/>
              </a:rPr>
              <a:t>terraform validate</a:t>
            </a:r>
            <a:endParaRPr b="0" lang="en-US" sz="2400" spc="-1" strike="noStrike">
              <a:latin typeface="Arial"/>
            </a:endParaRPr>
          </a:p>
        </p:txBody>
      </p:sp>
      <p:sp>
        <p:nvSpPr>
          <p:cNvPr id="573" name="PlaceHolder 2"/>
          <p:cNvSpPr>
            <a:spLocks noGrp="1"/>
          </p:cNvSpPr>
          <p:nvPr>
            <p:ph/>
          </p:nvPr>
        </p:nvSpPr>
        <p:spPr>
          <a:xfrm>
            <a:off x="626760" y="1057320"/>
            <a:ext cx="7882920" cy="3562920"/>
          </a:xfrm>
          <a:prstGeom prst="rect">
            <a:avLst/>
          </a:prstGeom>
          <a:noFill/>
          <a:ln w="0">
            <a:noFill/>
          </a:ln>
        </p:spPr>
        <p:txBody>
          <a:bodyPr lIns="0" rIns="68400" tIns="35280" bIns="34200" anchor="t">
            <a:noAutofit/>
          </a:bodyPr>
          <a:p>
            <a:pPr marL="343080" indent="-279360">
              <a:lnSpc>
                <a:spcPct val="115000"/>
              </a:lnSpc>
              <a:buClr>
                <a:srgbClr val="000000"/>
              </a:buClr>
              <a:buFont typeface="Helvetica Neue Light"/>
              <a:buChar char="●"/>
            </a:pPr>
            <a:r>
              <a:rPr b="0" lang="en-US" sz="1800" spc="-1" strike="noStrike">
                <a:solidFill>
                  <a:srgbClr val="000000"/>
                </a:solidFill>
                <a:latin typeface="Helvetica Neue Light"/>
                <a:ea typeface="Helvetica Neue Light"/>
              </a:rPr>
              <a:t>Invalid HCL syntax (e.g., missing quote or equal sign)</a:t>
            </a:r>
            <a:endParaRPr b="0" lang="en-US" sz="1800" spc="-1" strike="noStrike">
              <a:latin typeface="Arial"/>
            </a:endParaRPr>
          </a:p>
          <a:p>
            <a:pPr marL="343080" indent="-279360">
              <a:lnSpc>
                <a:spcPct val="115000"/>
              </a:lnSpc>
              <a:buClr>
                <a:srgbClr val="000000"/>
              </a:buClr>
              <a:buFont typeface="Helvetica Neue Light"/>
              <a:buChar char="●"/>
            </a:pPr>
            <a:r>
              <a:rPr b="0" lang="en-US" sz="1800" spc="-1" strike="noStrike">
                <a:solidFill>
                  <a:srgbClr val="000000"/>
                </a:solidFill>
                <a:latin typeface="Helvetica Neue Light"/>
                <a:ea typeface="Helvetica Neue Light"/>
              </a:rPr>
              <a:t>Invalid HCL references (e.g., variable name or attribute which doesn't exist)</a:t>
            </a:r>
            <a:endParaRPr b="0" lang="en-US" sz="1800" spc="-1" strike="noStrike">
              <a:latin typeface="Arial"/>
            </a:endParaRPr>
          </a:p>
          <a:p>
            <a:pPr marL="343080" indent="-279360">
              <a:lnSpc>
                <a:spcPct val="115000"/>
              </a:lnSpc>
              <a:buClr>
                <a:srgbClr val="000000"/>
              </a:buClr>
              <a:buFont typeface="Helvetica Neue Light"/>
              <a:buChar char="●"/>
            </a:pPr>
            <a:r>
              <a:rPr b="0" lang="en-US" sz="1800" spc="-1" strike="noStrike">
                <a:solidFill>
                  <a:srgbClr val="000000"/>
                </a:solidFill>
                <a:latin typeface="Helvetica Neue Light"/>
                <a:ea typeface="Helvetica Neue Light"/>
              </a:rPr>
              <a:t>Same provider/module/resource declared multiple times</a:t>
            </a:r>
            <a:endParaRPr b="0" lang="en-US" sz="1800" spc="-1" strike="noStrike">
              <a:latin typeface="Arial"/>
            </a:endParaRPr>
          </a:p>
          <a:p>
            <a:pPr marL="343080" indent="-279360">
              <a:lnSpc>
                <a:spcPct val="115000"/>
              </a:lnSpc>
              <a:buClr>
                <a:srgbClr val="000000"/>
              </a:buClr>
              <a:buFont typeface="Helvetica Neue Light"/>
              <a:buChar char="●"/>
            </a:pPr>
            <a:r>
              <a:rPr b="0" lang="en-US" sz="1800" spc="-1" strike="noStrike">
                <a:solidFill>
                  <a:srgbClr val="000000"/>
                </a:solidFill>
                <a:latin typeface="Helvetica Neue Light"/>
                <a:ea typeface="Helvetica Neue Light"/>
              </a:rPr>
              <a:t>Invalid module name</a:t>
            </a:r>
            <a:endParaRPr b="0" lang="en-US" sz="1800" spc="-1" strike="noStrike">
              <a:latin typeface="Arial"/>
            </a:endParaRPr>
          </a:p>
          <a:p>
            <a:pPr marL="343080" indent="-279360">
              <a:lnSpc>
                <a:spcPct val="115000"/>
              </a:lnSpc>
              <a:buClr>
                <a:srgbClr val="000000"/>
              </a:buClr>
              <a:buFont typeface="Helvetica Neue Light"/>
              <a:buChar char="●"/>
            </a:pPr>
            <a:r>
              <a:rPr b="0" lang="en-US" sz="1800" spc="-1" strike="noStrike">
                <a:solidFill>
                  <a:srgbClr val="000000"/>
                </a:solidFill>
                <a:latin typeface="Helvetica Neue Light"/>
                <a:ea typeface="Helvetica Neue Light"/>
              </a:rPr>
              <a:t>Interpolation used in places where it's unsupported (e.g., variable, </a:t>
            </a:r>
            <a:r>
              <a:rPr b="1" lang="en-US" sz="1800" spc="-1" strike="noStrike">
                <a:solidFill>
                  <a:srgbClr val="000000"/>
                </a:solidFill>
                <a:latin typeface="Consolas"/>
                <a:ea typeface="Consolas"/>
              </a:rPr>
              <a:t>depends_on</a:t>
            </a:r>
            <a:r>
              <a:rPr b="0" lang="en-US" sz="1800" spc="-1" strike="noStrike">
                <a:solidFill>
                  <a:srgbClr val="000000"/>
                </a:solidFill>
                <a:latin typeface="Helvetica Neue Light"/>
                <a:ea typeface="Helvetica Neue Light"/>
              </a:rPr>
              <a:t>, </a:t>
            </a:r>
            <a:r>
              <a:rPr b="1" lang="en-US" sz="1800" spc="-1" strike="noStrike">
                <a:solidFill>
                  <a:srgbClr val="000000"/>
                </a:solidFill>
                <a:latin typeface="Consolas"/>
                <a:ea typeface="Consolas"/>
              </a:rPr>
              <a:t>module.source</a:t>
            </a:r>
            <a:r>
              <a:rPr b="0" lang="en-US" sz="1800" spc="-1" strike="noStrike">
                <a:solidFill>
                  <a:srgbClr val="000000"/>
                </a:solidFill>
                <a:latin typeface="Helvetica Neue Light"/>
                <a:ea typeface="Helvetica Neue Light"/>
              </a:rPr>
              <a:t>, </a:t>
            </a:r>
            <a:r>
              <a:rPr b="1" lang="en-US" sz="1800" spc="-1" strike="noStrike">
                <a:solidFill>
                  <a:srgbClr val="000000"/>
                </a:solidFill>
                <a:latin typeface="Consolas"/>
                <a:ea typeface="Consolas"/>
              </a:rPr>
              <a:t>provider</a:t>
            </a:r>
            <a:r>
              <a:rPr b="0" lang="en-US" sz="1800" spc="-1" strike="noStrike">
                <a:solidFill>
                  <a:srgbClr val="000000"/>
                </a:solidFill>
                <a:latin typeface="Helvetica Neue Light"/>
                <a:ea typeface="Helvetica Neue Light"/>
              </a:rPr>
              <a:t>)</a:t>
            </a:r>
            <a:endParaRPr b="0" lang="en-US" sz="1800" spc="-1" strike="noStrike">
              <a:latin typeface="Arial"/>
            </a:endParaRPr>
          </a:p>
          <a:p>
            <a:pPr marL="343080" indent="-279360">
              <a:lnSpc>
                <a:spcPct val="115000"/>
              </a:lnSpc>
              <a:buClr>
                <a:srgbClr val="000000"/>
              </a:buClr>
              <a:buFont typeface="Helvetica Neue Light"/>
              <a:buChar char="●"/>
            </a:pPr>
            <a:r>
              <a:rPr b="0" lang="en-US" sz="1800" spc="-1" strike="noStrike">
                <a:solidFill>
                  <a:srgbClr val="000000"/>
                </a:solidFill>
                <a:latin typeface="Helvetica Neue Light"/>
                <a:ea typeface="Helvetica Neue Light"/>
              </a:rPr>
              <a:t>Missing value for a variable (none of </a:t>
            </a:r>
            <a:r>
              <a:rPr b="1" lang="en-US" sz="1800" spc="-1" strike="noStrike">
                <a:solidFill>
                  <a:srgbClr val="000000"/>
                </a:solidFill>
                <a:latin typeface="Consolas"/>
                <a:ea typeface="Consolas"/>
              </a:rPr>
              <a:t>-var foo=...</a:t>
            </a:r>
            <a:r>
              <a:rPr b="0" lang="en-US" sz="1800" spc="-1" strike="noStrike">
                <a:solidFill>
                  <a:srgbClr val="000000"/>
                </a:solidFill>
                <a:latin typeface="Helvetica Neue Light"/>
                <a:ea typeface="Helvetica Neue Light"/>
              </a:rPr>
              <a:t> flag, </a:t>
            </a:r>
            <a:r>
              <a:rPr b="1" lang="en-US" sz="1800" spc="-1" strike="noStrike">
                <a:solidFill>
                  <a:srgbClr val="000000"/>
                </a:solidFill>
                <a:latin typeface="Consolas"/>
                <a:ea typeface="Consolas"/>
              </a:rPr>
              <a:t>-var-file=foo.vars</a:t>
            </a:r>
            <a:r>
              <a:rPr b="0" lang="en-US" sz="1800" spc="-1" strike="noStrike">
                <a:solidFill>
                  <a:srgbClr val="000000"/>
                </a:solidFill>
                <a:latin typeface="Helvetica Neue Light"/>
                <a:ea typeface="Helvetica Neue Light"/>
              </a:rPr>
              <a:t> flag, </a:t>
            </a:r>
            <a:r>
              <a:rPr b="1" lang="en-US" sz="1800" spc="-1" strike="noStrike">
                <a:solidFill>
                  <a:srgbClr val="000000"/>
                </a:solidFill>
                <a:latin typeface="Consolas"/>
                <a:ea typeface="Consolas"/>
              </a:rPr>
              <a:t>TF_VAR_foo</a:t>
            </a:r>
            <a:r>
              <a:rPr b="0" lang="en-US" sz="1800" spc="-1" strike="noStrike">
                <a:solidFill>
                  <a:srgbClr val="000000"/>
                </a:solidFill>
                <a:latin typeface="Helvetica Neue Light"/>
                <a:ea typeface="Helvetica Neue Light"/>
              </a:rPr>
              <a:t> environment variable, terraform.tfvars, or default value in the configuration)</a:t>
            </a:r>
            <a:endParaRPr b="0" lang="en-US" sz="1800" spc="-1" strike="noStrike">
              <a:latin typeface="Arial"/>
            </a:endParaRPr>
          </a:p>
        </p:txBody>
      </p:sp>
      <p:sp>
        <p:nvSpPr>
          <p:cNvPr id="574" name="PlaceHolder 3"/>
          <p:cNvSpPr>
            <a:spLocks noGrp="1"/>
          </p:cNvSpPr>
          <p:nvPr>
            <p:ph type="sldNum"/>
          </p:nvPr>
        </p:nvSpPr>
        <p:spPr>
          <a:xfrm>
            <a:off x="8510760" y="4880160"/>
            <a:ext cx="624600" cy="222840"/>
          </a:xfrm>
          <a:prstGeom prst="rect">
            <a:avLst/>
          </a:prstGeom>
          <a:noFill/>
          <a:ln w="0">
            <a:noFill/>
          </a:ln>
        </p:spPr>
        <p:txBody>
          <a:bodyPr lIns="68400" rIns="68400" tIns="34200" bIns="34200" anchor="ctr">
            <a:noAutofit/>
          </a:bodyPr>
          <a:p>
            <a:pPr algn="ctr">
              <a:lnSpc>
                <a:spcPct val="100000"/>
              </a:lnSpc>
              <a:tabLst>
                <a:tab algn="l" pos="0"/>
              </a:tabLst>
            </a:pPr>
            <a:fld id="{84CEA899-F82F-4D14-9603-9194E5FABDD3}" type="slidenum">
              <a:rPr b="0" lang="en-US" sz="1200" spc="-1" strike="noStrike">
                <a:solidFill>
                  <a:srgbClr val="ffffff"/>
                </a:solidFill>
                <a:latin typeface="Helvetica Neue Light"/>
                <a:ea typeface="Helvetica Neue Light"/>
              </a:rPr>
              <a:t>&lt;number&gt;</a:t>
            </a:fld>
            <a:endParaRPr b="0" lang="en-US" sz="1200" spc="-1" strike="noStrike">
              <a:latin typeface="Times New Roman"/>
            </a:endParaRPr>
          </a:p>
        </p:txBody>
      </p:sp>
    </p:spTree>
  </p:cSld>
  <mc:AlternateContent>
    <mc:Choice Requires="p14">
      <p:transition spd="slow" p14:dur="2000"/>
    </mc:Choice>
    <mc:Fallback>
      <p:transition spd="slow"/>
    </mc:Fallback>
  </mc:AlternateContent>
  <p:timing>
    <p:tnLst>
      <p:par>
        <p:cTn id="877" dur="indefinite" restart="never" nodeType="tmRoot">
          <p:childTnLst>
            <p:seq>
              <p:cTn id="878" dur="indefinite" nodeType="mainSeq">
                <p:childTnLst>
                  <p:par>
                    <p:cTn id="879" fill="hold">
                      <p:stCondLst>
                        <p:cond delay="indefinite"/>
                      </p:stCondLst>
                      <p:childTnLst>
                        <p:par>
                          <p:cTn id="880" fill="hold">
                            <p:stCondLst>
                              <p:cond delay="0"/>
                            </p:stCondLst>
                            <p:childTnLst>
                              <p:par>
                                <p:cTn id="881" nodeType="clickEffect" fill="hold" presetClass="entr" presetID="1">
                                  <p:stCondLst>
                                    <p:cond delay="0"/>
                                  </p:stCondLst>
                                  <p:childTnLst>
                                    <p:set>
                                      <p:cBhvr>
                                        <p:cTn id="882" dur="1" fill="hold">
                                          <p:stCondLst>
                                            <p:cond delay="0"/>
                                          </p:stCondLst>
                                        </p:cTn>
                                        <p:tgtEl>
                                          <p:spTgt spid="573">
                                            <p:txEl>
                                              <p:pRg st="0" end="0"/>
                                            </p:txEl>
                                          </p:spTgt>
                                        </p:tgtEl>
                                        <p:attrNameLst>
                                          <p:attrName>style.visibility</p:attrName>
                                        </p:attrNameLst>
                                      </p:cBhvr>
                                      <p:to>
                                        <p:strVal val="visible"/>
                                      </p:to>
                                    </p:set>
                                  </p:childTnLst>
                                </p:cTn>
                              </p:par>
                            </p:childTnLst>
                          </p:cTn>
                        </p:par>
                      </p:childTnLst>
                    </p:cTn>
                  </p:par>
                  <p:par>
                    <p:cTn id="883" fill="hold">
                      <p:stCondLst>
                        <p:cond delay="indefinite"/>
                      </p:stCondLst>
                      <p:childTnLst>
                        <p:par>
                          <p:cTn id="884" fill="hold">
                            <p:stCondLst>
                              <p:cond delay="0"/>
                            </p:stCondLst>
                            <p:childTnLst>
                              <p:par>
                                <p:cTn id="885" nodeType="clickEffect" fill="hold" presetClass="entr" presetID="1">
                                  <p:stCondLst>
                                    <p:cond delay="0"/>
                                  </p:stCondLst>
                                  <p:childTnLst>
                                    <p:set>
                                      <p:cBhvr>
                                        <p:cTn id="886" dur="1" fill="hold">
                                          <p:stCondLst>
                                            <p:cond delay="0"/>
                                          </p:stCondLst>
                                        </p:cTn>
                                        <p:tgtEl>
                                          <p:spTgt spid="573">
                                            <p:txEl>
                                              <p:pRg st="1" end="1"/>
                                            </p:txEl>
                                          </p:spTgt>
                                        </p:tgtEl>
                                        <p:attrNameLst>
                                          <p:attrName>style.visibility</p:attrName>
                                        </p:attrNameLst>
                                      </p:cBhvr>
                                      <p:to>
                                        <p:strVal val="visible"/>
                                      </p:to>
                                    </p:set>
                                  </p:childTnLst>
                                </p:cTn>
                              </p:par>
                            </p:childTnLst>
                          </p:cTn>
                        </p:par>
                      </p:childTnLst>
                    </p:cTn>
                  </p:par>
                  <p:par>
                    <p:cTn id="887" fill="hold">
                      <p:stCondLst>
                        <p:cond delay="indefinite"/>
                      </p:stCondLst>
                      <p:childTnLst>
                        <p:par>
                          <p:cTn id="888" fill="hold">
                            <p:stCondLst>
                              <p:cond delay="0"/>
                            </p:stCondLst>
                            <p:childTnLst>
                              <p:par>
                                <p:cTn id="889" nodeType="clickEffect" fill="hold" presetClass="entr" presetID="1">
                                  <p:stCondLst>
                                    <p:cond delay="0"/>
                                  </p:stCondLst>
                                  <p:childTnLst>
                                    <p:set>
                                      <p:cBhvr>
                                        <p:cTn id="890" dur="1" fill="hold">
                                          <p:stCondLst>
                                            <p:cond delay="0"/>
                                          </p:stCondLst>
                                        </p:cTn>
                                        <p:tgtEl>
                                          <p:spTgt spid="573">
                                            <p:txEl>
                                              <p:pRg st="2" end="2"/>
                                            </p:txEl>
                                          </p:spTgt>
                                        </p:tgtEl>
                                        <p:attrNameLst>
                                          <p:attrName>style.visibility</p:attrName>
                                        </p:attrNameLst>
                                      </p:cBhvr>
                                      <p:to>
                                        <p:strVal val="visible"/>
                                      </p:to>
                                    </p:set>
                                  </p:childTnLst>
                                </p:cTn>
                              </p:par>
                            </p:childTnLst>
                          </p:cTn>
                        </p:par>
                      </p:childTnLst>
                    </p:cTn>
                  </p:par>
                  <p:par>
                    <p:cTn id="891" fill="hold">
                      <p:stCondLst>
                        <p:cond delay="indefinite"/>
                      </p:stCondLst>
                      <p:childTnLst>
                        <p:par>
                          <p:cTn id="892" fill="hold">
                            <p:stCondLst>
                              <p:cond delay="0"/>
                            </p:stCondLst>
                            <p:childTnLst>
                              <p:par>
                                <p:cTn id="893" nodeType="clickEffect" fill="hold" presetClass="entr" presetID="1">
                                  <p:stCondLst>
                                    <p:cond delay="0"/>
                                  </p:stCondLst>
                                  <p:childTnLst>
                                    <p:set>
                                      <p:cBhvr>
                                        <p:cTn id="894" dur="1" fill="hold">
                                          <p:stCondLst>
                                            <p:cond delay="0"/>
                                          </p:stCondLst>
                                        </p:cTn>
                                        <p:tgtEl>
                                          <p:spTgt spid="573">
                                            <p:txEl>
                                              <p:pRg st="3" end="3"/>
                                            </p:txEl>
                                          </p:spTgt>
                                        </p:tgtEl>
                                        <p:attrNameLst>
                                          <p:attrName>style.visibility</p:attrName>
                                        </p:attrNameLst>
                                      </p:cBhvr>
                                      <p:to>
                                        <p:strVal val="visible"/>
                                      </p:to>
                                    </p:set>
                                  </p:childTnLst>
                                </p:cTn>
                              </p:par>
                            </p:childTnLst>
                          </p:cTn>
                        </p:par>
                      </p:childTnLst>
                    </p:cTn>
                  </p:par>
                  <p:par>
                    <p:cTn id="895" fill="hold">
                      <p:stCondLst>
                        <p:cond delay="indefinite"/>
                      </p:stCondLst>
                      <p:childTnLst>
                        <p:par>
                          <p:cTn id="896" fill="hold">
                            <p:stCondLst>
                              <p:cond delay="0"/>
                            </p:stCondLst>
                            <p:childTnLst>
                              <p:par>
                                <p:cTn id="897" nodeType="clickEffect" fill="hold" presetClass="entr" presetID="1">
                                  <p:stCondLst>
                                    <p:cond delay="0"/>
                                  </p:stCondLst>
                                  <p:childTnLst>
                                    <p:set>
                                      <p:cBhvr>
                                        <p:cTn id="898" dur="1" fill="hold">
                                          <p:stCondLst>
                                            <p:cond delay="0"/>
                                          </p:stCondLst>
                                        </p:cTn>
                                        <p:tgtEl>
                                          <p:spTgt spid="573">
                                            <p:txEl>
                                              <p:pRg st="4" end="4"/>
                                            </p:txEl>
                                          </p:spTgt>
                                        </p:tgtEl>
                                        <p:attrNameLst>
                                          <p:attrName>style.visibility</p:attrName>
                                        </p:attrNameLst>
                                      </p:cBhvr>
                                      <p:to>
                                        <p:strVal val="visible"/>
                                      </p:to>
                                    </p:set>
                                  </p:childTnLst>
                                </p:cTn>
                              </p:par>
                            </p:childTnLst>
                          </p:cTn>
                        </p:par>
                      </p:childTnLst>
                    </p:cTn>
                  </p:par>
                  <p:par>
                    <p:cTn id="899" fill="hold">
                      <p:stCondLst>
                        <p:cond delay="indefinite"/>
                      </p:stCondLst>
                      <p:childTnLst>
                        <p:par>
                          <p:cTn id="900" fill="hold">
                            <p:stCondLst>
                              <p:cond delay="0"/>
                            </p:stCondLst>
                            <p:childTnLst>
                              <p:par>
                                <p:cTn id="901" nodeType="clickEffect" fill="hold" presetClass="entr" presetID="1">
                                  <p:stCondLst>
                                    <p:cond delay="0"/>
                                  </p:stCondLst>
                                  <p:childTnLst>
                                    <p:set>
                                      <p:cBhvr>
                                        <p:cTn id="902" dur="1" fill="hold">
                                          <p:stCondLst>
                                            <p:cond delay="0"/>
                                          </p:stCondLst>
                                        </p:cTn>
                                        <p:tgtEl>
                                          <p:spTgt spid="573">
                                            <p:txEl>
                                              <p:pRg st="5" end="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5" name="PlaceHolder 1"/>
          <p:cNvSpPr>
            <a:spLocks noGrp="1"/>
          </p:cNvSpPr>
          <p:nvPr>
            <p:ph type="title"/>
          </p:nvPr>
        </p:nvSpPr>
        <p:spPr>
          <a:xfrm>
            <a:off x="720000" y="220320"/>
            <a:ext cx="8422920" cy="680040"/>
          </a:xfrm>
          <a:prstGeom prst="rect">
            <a:avLst/>
          </a:prstGeom>
          <a:noFill/>
          <a:ln w="0">
            <a:noFill/>
          </a:ln>
        </p:spPr>
        <p:txBody>
          <a:bodyPr lIns="68400" rIns="68400" tIns="34200" bIns="34200" anchor="ctr">
            <a:noAutofit/>
          </a:bodyPr>
          <a:p>
            <a:pPr>
              <a:lnSpc>
                <a:spcPct val="90000"/>
              </a:lnSpc>
              <a:tabLst>
                <a:tab algn="l" pos="0"/>
              </a:tabLst>
            </a:pPr>
            <a:r>
              <a:rPr b="1" lang="en-US" sz="2400" spc="-1" strike="noStrike">
                <a:solidFill>
                  <a:srgbClr val="233445"/>
                </a:solidFill>
                <a:latin typeface="Helvetica Neue"/>
                <a:ea typeface="Helvetica Neue"/>
              </a:rPr>
              <a:t>Troubleshooting: </a:t>
            </a:r>
            <a:r>
              <a:rPr b="1" lang="en-US" sz="2400" spc="-1" strike="noStrike">
                <a:solidFill>
                  <a:srgbClr val="233445"/>
                </a:solidFill>
                <a:latin typeface="Consolas"/>
                <a:ea typeface="Consolas"/>
              </a:rPr>
              <a:t>terraform fmt</a:t>
            </a:r>
            <a:endParaRPr b="0" lang="en-US" sz="2400" spc="-1" strike="noStrike">
              <a:latin typeface="Arial"/>
            </a:endParaRPr>
          </a:p>
        </p:txBody>
      </p:sp>
      <p:sp>
        <p:nvSpPr>
          <p:cNvPr id="576" name="PlaceHolder 2"/>
          <p:cNvSpPr>
            <a:spLocks noGrp="1"/>
          </p:cNvSpPr>
          <p:nvPr>
            <p:ph/>
          </p:nvPr>
        </p:nvSpPr>
        <p:spPr>
          <a:xfrm>
            <a:off x="626760" y="1514880"/>
            <a:ext cx="7882920" cy="3105000"/>
          </a:xfrm>
          <a:prstGeom prst="rect">
            <a:avLst/>
          </a:prstGeom>
          <a:noFill/>
          <a:ln w="0">
            <a:noFill/>
          </a:ln>
        </p:spPr>
        <p:txBody>
          <a:bodyPr lIns="0" rIns="68400" tIns="35280" bIns="34200" anchor="t">
            <a:noAutofit/>
          </a:bodyPr>
          <a:p>
            <a:pPr marL="343080" indent="-291960">
              <a:lnSpc>
                <a:spcPct val="115000"/>
              </a:lnSpc>
              <a:buClr>
                <a:srgbClr val="000000"/>
              </a:buClr>
              <a:buFont typeface="Consolas"/>
              <a:buChar char="●"/>
            </a:pPr>
            <a:r>
              <a:rPr b="0" lang="en-US" sz="2000" spc="-1" strike="noStrike">
                <a:solidFill>
                  <a:srgbClr val="000000"/>
                </a:solidFill>
                <a:latin typeface="Helvetica Neue Light"/>
                <a:ea typeface="Helvetica Neue Light"/>
              </a:rPr>
              <a:t>Rewrites Terraform files in a canonical format/style</a:t>
            </a:r>
            <a:endParaRPr b="0" lang="en-US" sz="2000" spc="-1" strike="noStrike">
              <a:latin typeface="Arial"/>
            </a:endParaRPr>
          </a:p>
          <a:p>
            <a:pPr marL="343080" indent="-291960">
              <a:lnSpc>
                <a:spcPct val="115000"/>
              </a:lnSpc>
              <a:buClr>
                <a:srgbClr val="000000"/>
              </a:buClr>
              <a:buFont typeface="Courier"/>
              <a:buChar char="●"/>
            </a:pPr>
            <a:r>
              <a:rPr b="0" lang="en-US" sz="2000" spc="-1" strike="noStrike">
                <a:solidFill>
                  <a:srgbClr val="000000"/>
                </a:solidFill>
                <a:latin typeface="Helvetica Neue Light"/>
                <a:ea typeface="Helvetica Neue Light"/>
              </a:rPr>
              <a:t>By default, scans the current directory for configuration files</a:t>
            </a:r>
            <a:endParaRPr b="0" lang="en-US" sz="2000" spc="-1" strike="noStrike">
              <a:latin typeface="Arial"/>
            </a:endParaRPr>
          </a:p>
          <a:p>
            <a:pPr lvl="1" marL="685800" indent="-291960">
              <a:lnSpc>
                <a:spcPct val="115000"/>
              </a:lnSpc>
              <a:buClr>
                <a:srgbClr val="000000"/>
              </a:buClr>
              <a:buFont typeface="Courier"/>
              <a:buChar char="○"/>
            </a:pPr>
            <a:r>
              <a:rPr b="0" lang="en-US" sz="2000" spc="-1" strike="noStrike">
                <a:solidFill>
                  <a:srgbClr val="000000"/>
                </a:solidFill>
                <a:latin typeface="Helvetica Neue Light"/>
                <a:ea typeface="Helvetica Neue Light"/>
              </a:rPr>
              <a:t>If the dir argument is provided then it will scan that given directory instead</a:t>
            </a:r>
            <a:endParaRPr b="0" lang="en-US" sz="2000" spc="-1" strike="noStrike">
              <a:latin typeface="Arial"/>
            </a:endParaRPr>
          </a:p>
          <a:p>
            <a:pPr lvl="1" marL="685800" indent="-291960">
              <a:lnSpc>
                <a:spcPct val="115000"/>
              </a:lnSpc>
              <a:buClr>
                <a:srgbClr val="000000"/>
              </a:buClr>
              <a:buFont typeface="Courier"/>
              <a:buChar char="○"/>
            </a:pPr>
            <a:r>
              <a:rPr b="0" lang="en-US" sz="2000" spc="-1" strike="noStrike">
                <a:solidFill>
                  <a:srgbClr val="000000"/>
                </a:solidFill>
                <a:latin typeface="Helvetica Neue Light"/>
                <a:ea typeface="Helvetica Neue Light"/>
              </a:rPr>
              <a:t>If dir is a single dash (-) then </a:t>
            </a:r>
            <a:r>
              <a:rPr b="1" lang="en-US" sz="2000" spc="-1" strike="noStrike">
                <a:solidFill>
                  <a:srgbClr val="000000"/>
                </a:solidFill>
                <a:latin typeface="Consolas"/>
                <a:ea typeface="Consolas"/>
              </a:rPr>
              <a:t>fmt</a:t>
            </a:r>
            <a:r>
              <a:rPr b="0" lang="en-US" sz="2000" spc="-1" strike="noStrike">
                <a:solidFill>
                  <a:srgbClr val="000000"/>
                </a:solidFill>
                <a:latin typeface="Helvetica Neue Light"/>
                <a:ea typeface="Helvetica Neue Light"/>
              </a:rPr>
              <a:t> will read from standard input</a:t>
            </a:r>
            <a:endParaRPr b="0" lang="en-US" sz="2000" spc="-1" strike="noStrike">
              <a:latin typeface="Arial"/>
            </a:endParaRPr>
          </a:p>
          <a:p>
            <a:pPr lvl="1" marL="685800" indent="-291960">
              <a:lnSpc>
                <a:spcPct val="115000"/>
              </a:lnSpc>
              <a:buClr>
                <a:srgbClr val="000000"/>
              </a:buClr>
              <a:buFont typeface="Courier"/>
              <a:buChar char="○"/>
            </a:pPr>
            <a:r>
              <a:rPr b="0" lang="en-US" sz="2000" spc="-1" strike="noStrike">
                <a:solidFill>
                  <a:srgbClr val="000000"/>
                </a:solidFill>
                <a:latin typeface="Helvetica Neue Light"/>
                <a:ea typeface="Helvetica Neue Light"/>
              </a:rPr>
              <a:t>Use the </a:t>
            </a:r>
            <a:r>
              <a:rPr b="1" lang="en-US" sz="2000" spc="-1" strike="noStrike">
                <a:solidFill>
                  <a:srgbClr val="000000"/>
                </a:solidFill>
                <a:latin typeface="Helvetica Neue Light"/>
                <a:ea typeface="Helvetica Neue Light"/>
              </a:rPr>
              <a:t>-recursive</a:t>
            </a:r>
            <a:r>
              <a:rPr b="0" lang="en-US" sz="2000" spc="-1" strike="noStrike">
                <a:solidFill>
                  <a:srgbClr val="000000"/>
                </a:solidFill>
                <a:latin typeface="Helvetica Neue Light"/>
                <a:ea typeface="Helvetica Neue Light"/>
              </a:rPr>
              <a:t> flag to format all .tf files in nested directories</a:t>
            </a:r>
            <a:endParaRPr b="0" lang="en-US" sz="2000" spc="-1" strike="noStrike">
              <a:latin typeface="Arial"/>
            </a:endParaRPr>
          </a:p>
        </p:txBody>
      </p:sp>
      <p:sp>
        <p:nvSpPr>
          <p:cNvPr id="577" name="PlaceHolder 3"/>
          <p:cNvSpPr>
            <a:spLocks noGrp="1"/>
          </p:cNvSpPr>
          <p:nvPr>
            <p:ph type="sldNum"/>
          </p:nvPr>
        </p:nvSpPr>
        <p:spPr>
          <a:xfrm>
            <a:off x="8510760" y="4880160"/>
            <a:ext cx="624600" cy="222840"/>
          </a:xfrm>
          <a:prstGeom prst="rect">
            <a:avLst/>
          </a:prstGeom>
          <a:noFill/>
          <a:ln w="0">
            <a:noFill/>
          </a:ln>
        </p:spPr>
        <p:txBody>
          <a:bodyPr lIns="68400" rIns="68400" tIns="34200" bIns="34200" anchor="ctr">
            <a:noAutofit/>
          </a:bodyPr>
          <a:p>
            <a:pPr algn="ctr">
              <a:lnSpc>
                <a:spcPct val="100000"/>
              </a:lnSpc>
              <a:tabLst>
                <a:tab algn="l" pos="0"/>
              </a:tabLst>
            </a:pPr>
            <a:fld id="{BD2200BD-7A21-4EC7-AEDA-BFC32BB202E2}" type="slidenum">
              <a:rPr b="0" lang="en-US" sz="1200" spc="-1" strike="noStrike">
                <a:solidFill>
                  <a:srgbClr val="ffffff"/>
                </a:solidFill>
                <a:latin typeface="Helvetica Neue Light"/>
                <a:ea typeface="Helvetica Neue Light"/>
              </a:rPr>
              <a:t>&lt;number&gt;</a:t>
            </a:fld>
            <a:endParaRPr b="0" lang="en-US" sz="1200" spc="-1" strike="noStrike">
              <a:latin typeface="Times New Roman"/>
            </a:endParaRPr>
          </a:p>
        </p:txBody>
      </p:sp>
    </p:spTree>
  </p:cSld>
  <mc:AlternateContent>
    <mc:Choice Requires="p14">
      <p:transition spd="slow" p14:dur="2000"/>
    </mc:Choice>
    <mc:Fallback>
      <p:transition spd="slow"/>
    </mc:Fallback>
  </mc:AlternateContent>
  <p:timing>
    <p:tnLst>
      <p:par>
        <p:cTn id="903" dur="indefinite" restart="never" nodeType="tmRoot">
          <p:childTnLst>
            <p:seq>
              <p:cTn id="904" dur="indefinite" nodeType="mainSeq">
                <p:childTnLst>
                  <p:par>
                    <p:cTn id="905" fill="hold">
                      <p:stCondLst>
                        <p:cond delay="indefinite"/>
                      </p:stCondLst>
                      <p:childTnLst>
                        <p:par>
                          <p:cTn id="906" fill="hold">
                            <p:stCondLst>
                              <p:cond delay="0"/>
                            </p:stCondLst>
                            <p:childTnLst>
                              <p:par>
                                <p:cTn id="907" nodeType="clickEffect" fill="hold" presetClass="entr" presetID="1">
                                  <p:stCondLst>
                                    <p:cond delay="0"/>
                                  </p:stCondLst>
                                  <p:childTnLst>
                                    <p:set>
                                      <p:cBhvr>
                                        <p:cTn id="908" dur="1" fill="hold">
                                          <p:stCondLst>
                                            <p:cond delay="0"/>
                                          </p:stCondLst>
                                        </p:cTn>
                                        <p:tgtEl>
                                          <p:spTgt spid="576">
                                            <p:txEl>
                                              <p:pRg st="0" end="0"/>
                                            </p:txEl>
                                          </p:spTgt>
                                        </p:tgtEl>
                                        <p:attrNameLst>
                                          <p:attrName>style.visibility</p:attrName>
                                        </p:attrNameLst>
                                      </p:cBhvr>
                                      <p:to>
                                        <p:strVal val="visible"/>
                                      </p:to>
                                    </p:set>
                                  </p:childTnLst>
                                </p:cTn>
                              </p:par>
                            </p:childTnLst>
                          </p:cTn>
                        </p:par>
                      </p:childTnLst>
                    </p:cTn>
                  </p:par>
                  <p:par>
                    <p:cTn id="909" fill="hold">
                      <p:stCondLst>
                        <p:cond delay="indefinite"/>
                      </p:stCondLst>
                      <p:childTnLst>
                        <p:par>
                          <p:cTn id="910" fill="hold">
                            <p:stCondLst>
                              <p:cond delay="0"/>
                            </p:stCondLst>
                            <p:childTnLst>
                              <p:par>
                                <p:cTn id="911" nodeType="clickEffect" fill="hold" presetClass="entr" presetID="1">
                                  <p:stCondLst>
                                    <p:cond delay="0"/>
                                  </p:stCondLst>
                                  <p:childTnLst>
                                    <p:set>
                                      <p:cBhvr>
                                        <p:cTn id="912" dur="1" fill="hold">
                                          <p:stCondLst>
                                            <p:cond delay="0"/>
                                          </p:stCondLst>
                                        </p:cTn>
                                        <p:tgtEl>
                                          <p:spTgt spid="576">
                                            <p:txEl>
                                              <p:pRg st="1" end="1"/>
                                            </p:txEl>
                                          </p:spTgt>
                                        </p:tgtEl>
                                        <p:attrNameLst>
                                          <p:attrName>style.visibility</p:attrName>
                                        </p:attrNameLst>
                                      </p:cBhvr>
                                      <p:to>
                                        <p:strVal val="visible"/>
                                      </p:to>
                                    </p:set>
                                  </p:childTnLst>
                                </p:cTn>
                              </p:par>
                            </p:childTnLst>
                          </p:cTn>
                        </p:par>
                      </p:childTnLst>
                    </p:cTn>
                  </p:par>
                  <p:par>
                    <p:cTn id="913" fill="hold">
                      <p:stCondLst>
                        <p:cond delay="indefinite"/>
                      </p:stCondLst>
                      <p:childTnLst>
                        <p:par>
                          <p:cTn id="914" fill="hold">
                            <p:stCondLst>
                              <p:cond delay="0"/>
                            </p:stCondLst>
                            <p:childTnLst>
                              <p:par>
                                <p:cTn id="915" nodeType="clickEffect" fill="hold" presetClass="entr" presetID="1">
                                  <p:stCondLst>
                                    <p:cond delay="0"/>
                                  </p:stCondLst>
                                  <p:childTnLst>
                                    <p:set>
                                      <p:cBhvr>
                                        <p:cTn id="916" dur="1" fill="hold">
                                          <p:stCondLst>
                                            <p:cond delay="0"/>
                                          </p:stCondLst>
                                        </p:cTn>
                                        <p:tgtEl>
                                          <p:spTgt spid="576">
                                            <p:txEl>
                                              <p:pRg st="2" end="2"/>
                                            </p:txEl>
                                          </p:spTgt>
                                        </p:tgtEl>
                                        <p:attrNameLst>
                                          <p:attrName>style.visibility</p:attrName>
                                        </p:attrNameLst>
                                      </p:cBhvr>
                                      <p:to>
                                        <p:strVal val="visible"/>
                                      </p:to>
                                    </p:set>
                                  </p:childTnLst>
                                </p:cTn>
                              </p:par>
                            </p:childTnLst>
                          </p:cTn>
                        </p:par>
                      </p:childTnLst>
                    </p:cTn>
                  </p:par>
                  <p:par>
                    <p:cTn id="917" fill="hold">
                      <p:stCondLst>
                        <p:cond delay="indefinite"/>
                      </p:stCondLst>
                      <p:childTnLst>
                        <p:par>
                          <p:cTn id="918" fill="hold">
                            <p:stCondLst>
                              <p:cond delay="0"/>
                            </p:stCondLst>
                            <p:childTnLst>
                              <p:par>
                                <p:cTn id="919" nodeType="clickEffect" fill="hold" presetClass="entr" presetID="1">
                                  <p:stCondLst>
                                    <p:cond delay="0"/>
                                  </p:stCondLst>
                                  <p:childTnLst>
                                    <p:set>
                                      <p:cBhvr>
                                        <p:cTn id="920" dur="1" fill="hold">
                                          <p:stCondLst>
                                            <p:cond delay="0"/>
                                          </p:stCondLst>
                                        </p:cTn>
                                        <p:tgtEl>
                                          <p:spTgt spid="576">
                                            <p:txEl>
                                              <p:pRg st="3" end="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8" name="PlaceHolder 1"/>
          <p:cNvSpPr>
            <a:spLocks noGrp="1"/>
          </p:cNvSpPr>
          <p:nvPr>
            <p:ph type="title"/>
          </p:nvPr>
        </p:nvSpPr>
        <p:spPr>
          <a:xfrm>
            <a:off x="720000" y="220320"/>
            <a:ext cx="8422920" cy="680040"/>
          </a:xfrm>
          <a:prstGeom prst="rect">
            <a:avLst/>
          </a:prstGeom>
          <a:noFill/>
          <a:ln w="0">
            <a:noFill/>
          </a:ln>
        </p:spPr>
        <p:txBody>
          <a:bodyPr lIns="68400" rIns="68400" tIns="34200" bIns="34200" anchor="ctr">
            <a:noAutofit/>
          </a:bodyPr>
          <a:p>
            <a:pPr>
              <a:lnSpc>
                <a:spcPct val="90000"/>
              </a:lnSpc>
              <a:tabLst>
                <a:tab algn="l" pos="0"/>
              </a:tabLst>
            </a:pPr>
            <a:r>
              <a:rPr b="1" lang="en-US" sz="2400" spc="-1" strike="noStrike">
                <a:solidFill>
                  <a:srgbClr val="233445"/>
                </a:solidFill>
                <a:latin typeface="Helvetica Neue"/>
                <a:ea typeface="Helvetica Neue"/>
              </a:rPr>
              <a:t>Troubleshooting: </a:t>
            </a:r>
            <a:r>
              <a:rPr b="1" lang="en-US" sz="2400" spc="-1" strike="noStrike">
                <a:solidFill>
                  <a:srgbClr val="233445"/>
                </a:solidFill>
                <a:latin typeface="Consolas"/>
                <a:ea typeface="Consolas"/>
              </a:rPr>
              <a:t>terraform graph</a:t>
            </a:r>
            <a:endParaRPr b="0" lang="en-US" sz="2400" spc="-1" strike="noStrike">
              <a:latin typeface="Arial"/>
            </a:endParaRPr>
          </a:p>
        </p:txBody>
      </p:sp>
      <p:sp>
        <p:nvSpPr>
          <p:cNvPr id="579" name="PlaceHolder 2"/>
          <p:cNvSpPr>
            <a:spLocks noGrp="1"/>
          </p:cNvSpPr>
          <p:nvPr>
            <p:ph/>
          </p:nvPr>
        </p:nvSpPr>
        <p:spPr>
          <a:xfrm>
            <a:off x="626760" y="1269360"/>
            <a:ext cx="7882920" cy="3350880"/>
          </a:xfrm>
          <a:prstGeom prst="rect">
            <a:avLst/>
          </a:prstGeom>
          <a:noFill/>
          <a:ln w="0">
            <a:noFill/>
          </a:ln>
        </p:spPr>
        <p:txBody>
          <a:bodyPr lIns="0" rIns="68400" tIns="35280" bIns="34200" anchor="t">
            <a:noAutofit/>
          </a:bodyPr>
          <a:p>
            <a:pPr marL="343080" indent="-291960">
              <a:lnSpc>
                <a:spcPct val="115000"/>
              </a:lnSpc>
              <a:buClr>
                <a:srgbClr val="000000"/>
              </a:buClr>
              <a:buFont typeface="Consolas"/>
              <a:buChar char="●"/>
            </a:pPr>
            <a:r>
              <a:rPr b="0" lang="en-US" sz="2000" spc="-1" strike="noStrike">
                <a:solidFill>
                  <a:srgbClr val="000000"/>
                </a:solidFill>
                <a:latin typeface="Helvetica Neue Light"/>
                <a:ea typeface="Helvetica Neue Light"/>
              </a:rPr>
              <a:t>Generates a visual representation of either a configuration or execution plan</a:t>
            </a:r>
            <a:endParaRPr b="0" lang="en-US" sz="2000" spc="-1" strike="noStrike">
              <a:latin typeface="Arial"/>
            </a:endParaRPr>
          </a:p>
          <a:p>
            <a:pPr lvl="1" marL="685800" indent="-291960">
              <a:lnSpc>
                <a:spcPct val="115000"/>
              </a:lnSpc>
              <a:buClr>
                <a:srgbClr val="000000"/>
              </a:buClr>
              <a:buFont typeface="Helvetica Neue Light"/>
              <a:buChar char="○"/>
            </a:pPr>
            <a:r>
              <a:rPr b="0" lang="en-US" sz="2000" spc="-1" strike="noStrike">
                <a:solidFill>
                  <a:srgbClr val="000000"/>
                </a:solidFill>
                <a:latin typeface="Helvetica Neue Light"/>
                <a:ea typeface="Helvetica Neue Light"/>
              </a:rPr>
              <a:t>Output is in DOT format, which can be used by GraphViz to generate charts: </a:t>
            </a:r>
            <a:r>
              <a:rPr b="0" lang="en-US" sz="2000" spc="-1" strike="noStrike" u="sng">
                <a:solidFill>
                  <a:srgbClr val="0000ff"/>
                </a:solidFill>
                <a:uFillTx/>
                <a:latin typeface="Helvetica Neue Light"/>
                <a:ea typeface="Helvetica Neue Light"/>
                <a:hlinkClick r:id="rId1"/>
              </a:rPr>
              <a:t>https://www.terraform.io/docs/internals/graph.html</a:t>
            </a:r>
            <a:r>
              <a:rPr b="0" lang="en-US" sz="2000" spc="-1" strike="noStrike">
                <a:solidFill>
                  <a:srgbClr val="000000"/>
                </a:solidFill>
                <a:latin typeface="Helvetica Neue Light"/>
                <a:ea typeface="Helvetica Neue Light"/>
              </a:rPr>
              <a:t> </a:t>
            </a:r>
            <a:endParaRPr b="0" lang="en-US" sz="2000" spc="-1" strike="noStrike">
              <a:latin typeface="Arial"/>
            </a:endParaRPr>
          </a:p>
          <a:p>
            <a:pPr>
              <a:lnSpc>
                <a:spcPct val="115000"/>
              </a:lnSpc>
              <a:tabLst>
                <a:tab algn="l" pos="0"/>
              </a:tabLst>
            </a:pPr>
            <a:endParaRPr b="0" lang="en-US" sz="2000" spc="-1" strike="noStrike">
              <a:latin typeface="Arial"/>
            </a:endParaRPr>
          </a:p>
          <a:p>
            <a:pPr marL="343080" indent="-291960">
              <a:lnSpc>
                <a:spcPct val="115000"/>
              </a:lnSpc>
              <a:buClr>
                <a:srgbClr val="000000"/>
              </a:buClr>
              <a:buFont typeface="Helvetica Neue Light"/>
              <a:buChar char="●"/>
              <a:tabLst>
                <a:tab algn="l" pos="0"/>
              </a:tabLst>
            </a:pPr>
            <a:r>
              <a:rPr b="0" lang="en-US" sz="2000" spc="-1" strike="noStrike">
                <a:solidFill>
                  <a:srgbClr val="000000"/>
                </a:solidFill>
                <a:latin typeface="Helvetica Neue Light"/>
                <a:ea typeface="Helvetica Neue Light"/>
              </a:rPr>
              <a:t>e.g.,</a:t>
            </a:r>
            <a:endParaRPr b="0" lang="en-US" sz="2000" spc="-1" strike="noStrike">
              <a:latin typeface="Arial"/>
            </a:endParaRPr>
          </a:p>
          <a:p>
            <a:pPr marL="685800">
              <a:lnSpc>
                <a:spcPct val="115000"/>
              </a:lnSpc>
              <a:tabLst>
                <a:tab algn="l" pos="0"/>
              </a:tabLst>
            </a:pPr>
            <a:r>
              <a:rPr b="1" lang="en-US" sz="2000" spc="-1" strike="noStrike">
                <a:solidFill>
                  <a:srgbClr val="000000"/>
                </a:solidFill>
                <a:latin typeface="Consolas"/>
                <a:ea typeface="Consolas"/>
              </a:rPr>
              <a:t>terraform graph | dot -Tsvg &gt; graph.svg</a:t>
            </a:r>
            <a:endParaRPr b="0" lang="en-US" sz="2000" spc="-1" strike="noStrike">
              <a:latin typeface="Arial"/>
            </a:endParaRPr>
          </a:p>
        </p:txBody>
      </p:sp>
      <p:sp>
        <p:nvSpPr>
          <p:cNvPr id="580" name="PlaceHolder 3"/>
          <p:cNvSpPr>
            <a:spLocks noGrp="1"/>
          </p:cNvSpPr>
          <p:nvPr>
            <p:ph type="sldNum"/>
          </p:nvPr>
        </p:nvSpPr>
        <p:spPr>
          <a:xfrm>
            <a:off x="8510760" y="4880160"/>
            <a:ext cx="624600" cy="222840"/>
          </a:xfrm>
          <a:prstGeom prst="rect">
            <a:avLst/>
          </a:prstGeom>
          <a:noFill/>
          <a:ln w="0">
            <a:noFill/>
          </a:ln>
        </p:spPr>
        <p:txBody>
          <a:bodyPr lIns="68400" rIns="68400" tIns="34200" bIns="34200" anchor="ctr">
            <a:noAutofit/>
          </a:bodyPr>
          <a:p>
            <a:pPr algn="ctr">
              <a:lnSpc>
                <a:spcPct val="100000"/>
              </a:lnSpc>
              <a:tabLst>
                <a:tab algn="l" pos="0"/>
              </a:tabLst>
            </a:pPr>
            <a:fld id="{588BE0BD-3278-4A52-B8F9-0E0D364E4F66}" type="slidenum">
              <a:rPr b="0" lang="en-US" sz="1200" spc="-1" strike="noStrike">
                <a:solidFill>
                  <a:srgbClr val="ffffff"/>
                </a:solidFill>
                <a:latin typeface="Helvetica Neue Light"/>
                <a:ea typeface="Helvetica Neue Light"/>
              </a:rPr>
              <a:t>&lt;number&gt;</a:t>
            </a:fld>
            <a:endParaRPr b="0" lang="en-US" sz="1200" spc="-1" strike="noStrike">
              <a:latin typeface="Times New Roman"/>
            </a:endParaRPr>
          </a:p>
        </p:txBody>
      </p:sp>
    </p:spTree>
  </p:cSld>
  <mc:AlternateContent>
    <mc:Choice Requires="p14">
      <p:transition spd="slow" p14:dur="2000"/>
    </mc:Choice>
    <mc:Fallback>
      <p:transition spd="slow"/>
    </mc:Fallback>
  </mc:AlternateContent>
  <p:timing>
    <p:tnLst>
      <p:par>
        <p:cTn id="921" dur="indefinite" restart="never" nodeType="tmRoot">
          <p:childTnLst>
            <p:seq>
              <p:cTn id="922" dur="indefinite" nodeType="mainSeq">
                <p:childTnLst>
                  <p:par>
                    <p:cTn id="923" fill="hold">
                      <p:stCondLst>
                        <p:cond delay="indefinite"/>
                      </p:stCondLst>
                      <p:childTnLst>
                        <p:par>
                          <p:cTn id="924" fill="hold">
                            <p:stCondLst>
                              <p:cond delay="0"/>
                            </p:stCondLst>
                            <p:childTnLst>
                              <p:par>
                                <p:cTn id="925" nodeType="clickEffect" fill="hold" presetClass="entr" presetID="1">
                                  <p:stCondLst>
                                    <p:cond delay="0"/>
                                  </p:stCondLst>
                                  <p:childTnLst>
                                    <p:set>
                                      <p:cBhvr>
                                        <p:cTn id="926" dur="1" fill="hold">
                                          <p:stCondLst>
                                            <p:cond delay="0"/>
                                          </p:stCondLst>
                                        </p:cTn>
                                        <p:tgtEl>
                                          <p:spTgt spid="579">
                                            <p:txEl>
                                              <p:pRg st="0" end="0"/>
                                            </p:txEl>
                                          </p:spTgt>
                                        </p:tgtEl>
                                        <p:attrNameLst>
                                          <p:attrName>style.visibility</p:attrName>
                                        </p:attrNameLst>
                                      </p:cBhvr>
                                      <p:to>
                                        <p:strVal val="visible"/>
                                      </p:to>
                                    </p:set>
                                  </p:childTnLst>
                                </p:cTn>
                              </p:par>
                            </p:childTnLst>
                          </p:cTn>
                        </p:par>
                      </p:childTnLst>
                    </p:cTn>
                  </p:par>
                  <p:par>
                    <p:cTn id="927" fill="hold">
                      <p:stCondLst>
                        <p:cond delay="indefinite"/>
                      </p:stCondLst>
                      <p:childTnLst>
                        <p:par>
                          <p:cTn id="928" fill="hold">
                            <p:stCondLst>
                              <p:cond delay="0"/>
                            </p:stCondLst>
                            <p:childTnLst>
                              <p:par>
                                <p:cTn id="929" nodeType="clickEffect" fill="hold" presetClass="entr" presetID="1">
                                  <p:stCondLst>
                                    <p:cond delay="0"/>
                                  </p:stCondLst>
                                  <p:childTnLst>
                                    <p:set>
                                      <p:cBhvr>
                                        <p:cTn id="930" dur="1" fill="hold">
                                          <p:stCondLst>
                                            <p:cond delay="0"/>
                                          </p:stCondLst>
                                        </p:cTn>
                                        <p:tgtEl>
                                          <p:spTgt spid="579">
                                            <p:txEl>
                                              <p:pRg st="1" end="1"/>
                                            </p:txEl>
                                          </p:spTgt>
                                        </p:tgtEl>
                                        <p:attrNameLst>
                                          <p:attrName>style.visibility</p:attrName>
                                        </p:attrNameLst>
                                      </p:cBhvr>
                                      <p:to>
                                        <p:strVal val="visible"/>
                                      </p:to>
                                    </p:set>
                                  </p:childTnLst>
                                </p:cTn>
                              </p:par>
                            </p:childTnLst>
                          </p:cTn>
                        </p:par>
                      </p:childTnLst>
                    </p:cTn>
                  </p:par>
                  <p:par>
                    <p:cTn id="931" fill="hold">
                      <p:stCondLst>
                        <p:cond delay="indefinite"/>
                      </p:stCondLst>
                      <p:childTnLst>
                        <p:par>
                          <p:cTn id="932" fill="hold">
                            <p:stCondLst>
                              <p:cond delay="0"/>
                            </p:stCondLst>
                            <p:childTnLst>
                              <p:par>
                                <p:cTn id="933" nodeType="clickEffect" fill="hold" presetClass="entr" presetID="1">
                                  <p:stCondLst>
                                    <p:cond delay="0"/>
                                  </p:stCondLst>
                                  <p:childTnLst>
                                    <p:set>
                                      <p:cBhvr>
                                        <p:cTn id="934" dur="1" fill="hold">
                                          <p:stCondLst>
                                            <p:cond delay="0"/>
                                          </p:stCondLst>
                                        </p:cTn>
                                        <p:tgtEl>
                                          <p:spTgt spid="579">
                                            <p:txEl>
                                              <p:pRg st="3" end="3"/>
                                            </p:txEl>
                                          </p:spTgt>
                                        </p:tgtEl>
                                        <p:attrNameLst>
                                          <p:attrName>style.visibility</p:attrName>
                                        </p:attrNameLst>
                                      </p:cBhvr>
                                      <p:to>
                                        <p:strVal val="visible"/>
                                      </p:to>
                                    </p:set>
                                  </p:childTnLst>
                                </p:cTn>
                              </p:par>
                            </p:childTnLst>
                          </p:cTn>
                        </p:par>
                      </p:childTnLst>
                    </p:cTn>
                  </p:par>
                  <p:par>
                    <p:cTn id="935" fill="hold">
                      <p:stCondLst>
                        <p:cond delay="indefinite"/>
                      </p:stCondLst>
                      <p:childTnLst>
                        <p:par>
                          <p:cTn id="936" fill="hold">
                            <p:stCondLst>
                              <p:cond delay="0"/>
                            </p:stCondLst>
                            <p:childTnLst>
                              <p:par>
                                <p:cTn id="937" nodeType="clickEffect" fill="hold" presetClass="entr" presetID="1">
                                  <p:stCondLst>
                                    <p:cond delay="0"/>
                                  </p:stCondLst>
                                  <p:childTnLst>
                                    <p:set>
                                      <p:cBhvr>
                                        <p:cTn id="938" dur="1" fill="hold">
                                          <p:stCondLst>
                                            <p:cond delay="0"/>
                                          </p:stCondLst>
                                        </p:cTn>
                                        <p:tgtEl>
                                          <p:spTgt spid="579">
                                            <p:txEl>
                                              <p:pRg st="4" end="4"/>
                                            </p:txEl>
                                          </p:spTgt>
                                        </p:tgtEl>
                                        <p:attrNameLst>
                                          <p:attrName>style.visibility</p:attrName>
                                        </p:attrNameLst>
                                      </p:cBhvr>
                                      <p:to>
                                        <p:strVal val="visible"/>
                                      </p:to>
                                    </p:set>
                                  </p:childTnLst>
                                </p:cTn>
                              </p:par>
                            </p:childTnLst>
                          </p:cTn>
                        </p:par>
                      </p:childTnLst>
                    </p:cTn>
                  </p:par>
                  <p:par>
                    <p:cTn id="939" fill="hold">
                      <p:stCondLst>
                        <p:cond delay="indefinite"/>
                      </p:stCondLst>
                      <p:childTnLst>
                        <p:par>
                          <p:cTn id="940" fill="hold">
                            <p:stCondLst>
                              <p:cond delay="0"/>
                            </p:stCondLst>
                            <p:childTnLst>
                              <p:par>
                                <p:cTn id="941" nodeType="clickEffect" fill="hold" presetClass="entr" presetID="1">
                                  <p:stCondLst>
                                    <p:cond delay="0"/>
                                  </p:stCondLst>
                                  <p:childTnLst>
                                    <p:set>
                                      <p:cBhvr>
                                        <p:cTn id="942" dur="1" fill="hold">
                                          <p:stCondLst>
                                            <p:cond delay="0"/>
                                          </p:stCondLst>
                                        </p:cTn>
                                        <p:tgtEl>
                                          <p:spTgt spid="579">
                                            <p:txEl>
                                              <p:pRg st="0" end="0"/>
                                            </p:txEl>
                                          </p:spTgt>
                                        </p:tgtEl>
                                        <p:attrNameLst>
                                          <p:attrName>style.visibility</p:attrName>
                                        </p:attrNameLst>
                                      </p:cBhvr>
                                      <p:to>
                                        <p:strVal val="visible"/>
                                      </p:to>
                                    </p:set>
                                  </p:childTnLst>
                                </p:cTn>
                              </p:par>
                            </p:childTnLst>
                          </p:cTn>
                        </p:par>
                      </p:childTnLst>
                    </p:cTn>
                  </p:par>
                  <p:par>
                    <p:cTn id="943" fill="hold">
                      <p:stCondLst>
                        <p:cond delay="indefinite"/>
                      </p:stCondLst>
                      <p:childTnLst>
                        <p:par>
                          <p:cTn id="944" fill="hold">
                            <p:stCondLst>
                              <p:cond delay="0"/>
                            </p:stCondLst>
                            <p:childTnLst>
                              <p:par>
                                <p:cTn id="945" nodeType="clickEffect" fill="hold" presetClass="entr" presetID="1">
                                  <p:stCondLst>
                                    <p:cond delay="0"/>
                                  </p:stCondLst>
                                  <p:childTnLst>
                                    <p:set>
                                      <p:cBhvr>
                                        <p:cTn id="946" dur="1" fill="hold">
                                          <p:stCondLst>
                                            <p:cond delay="0"/>
                                          </p:stCondLst>
                                        </p:cTn>
                                        <p:tgtEl>
                                          <p:spTgt spid="579">
                                            <p:txEl>
                                              <p:pRg st="1" end="1"/>
                                            </p:txEl>
                                          </p:spTgt>
                                        </p:tgtEl>
                                        <p:attrNameLst>
                                          <p:attrName>style.visibility</p:attrName>
                                        </p:attrNameLst>
                                      </p:cBhvr>
                                      <p:to>
                                        <p:strVal val="visible"/>
                                      </p:to>
                                    </p:set>
                                  </p:childTnLst>
                                </p:cTn>
                              </p:par>
                            </p:childTnLst>
                          </p:cTn>
                        </p:par>
                      </p:childTnLst>
                    </p:cTn>
                  </p:par>
                  <p:par>
                    <p:cTn id="947" fill="hold">
                      <p:stCondLst>
                        <p:cond delay="indefinite"/>
                      </p:stCondLst>
                      <p:childTnLst>
                        <p:par>
                          <p:cTn id="948" fill="hold">
                            <p:stCondLst>
                              <p:cond delay="0"/>
                            </p:stCondLst>
                            <p:childTnLst>
                              <p:par>
                                <p:cTn id="949" nodeType="clickEffect" fill="hold" presetClass="entr" presetID="1">
                                  <p:stCondLst>
                                    <p:cond delay="0"/>
                                  </p:stCondLst>
                                  <p:childTnLst>
                                    <p:set>
                                      <p:cBhvr>
                                        <p:cTn id="950" dur="1" fill="hold">
                                          <p:stCondLst>
                                            <p:cond delay="0"/>
                                          </p:stCondLst>
                                        </p:cTn>
                                        <p:tgtEl>
                                          <p:spTgt spid="579">
                                            <p:txEl>
                                              <p:pRg st="3" end="3"/>
                                            </p:txEl>
                                          </p:spTgt>
                                        </p:tgtEl>
                                        <p:attrNameLst>
                                          <p:attrName>style.visibility</p:attrName>
                                        </p:attrNameLst>
                                      </p:cBhvr>
                                      <p:to>
                                        <p:strVal val="visible"/>
                                      </p:to>
                                    </p:set>
                                  </p:childTnLst>
                                </p:cTn>
                              </p:par>
                            </p:childTnLst>
                          </p:cTn>
                        </p:par>
                      </p:childTnLst>
                    </p:cTn>
                  </p:par>
                  <p:par>
                    <p:cTn id="951" fill="hold">
                      <p:stCondLst>
                        <p:cond delay="indefinite"/>
                      </p:stCondLst>
                      <p:childTnLst>
                        <p:par>
                          <p:cTn id="952" fill="hold">
                            <p:stCondLst>
                              <p:cond delay="0"/>
                            </p:stCondLst>
                            <p:childTnLst>
                              <p:par>
                                <p:cTn id="953" nodeType="clickEffect" fill="hold" presetClass="entr" presetID="1">
                                  <p:stCondLst>
                                    <p:cond delay="0"/>
                                  </p:stCondLst>
                                  <p:childTnLst>
                                    <p:set>
                                      <p:cBhvr>
                                        <p:cTn id="954" dur="1" fill="hold">
                                          <p:stCondLst>
                                            <p:cond delay="0"/>
                                          </p:stCondLst>
                                        </p:cTn>
                                        <p:tgtEl>
                                          <p:spTgt spid="579">
                                            <p:txEl>
                                              <p:pRg st="4" end="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1" name="PlaceHolder 1"/>
          <p:cNvSpPr>
            <a:spLocks noGrp="1"/>
          </p:cNvSpPr>
          <p:nvPr>
            <p:ph type="title"/>
          </p:nvPr>
        </p:nvSpPr>
        <p:spPr>
          <a:xfrm>
            <a:off x="720000" y="220320"/>
            <a:ext cx="8422920" cy="680040"/>
          </a:xfrm>
          <a:prstGeom prst="rect">
            <a:avLst/>
          </a:prstGeom>
          <a:noFill/>
          <a:ln w="0">
            <a:noFill/>
          </a:ln>
        </p:spPr>
        <p:txBody>
          <a:bodyPr lIns="68400" rIns="68400" tIns="34200" bIns="34200" anchor="ctr">
            <a:noAutofit/>
          </a:bodyPr>
          <a:p>
            <a:pPr>
              <a:lnSpc>
                <a:spcPct val="90000"/>
              </a:lnSpc>
              <a:tabLst>
                <a:tab algn="l" pos="0"/>
              </a:tabLst>
            </a:pPr>
            <a:r>
              <a:rPr b="1" lang="en-US" sz="2400" spc="-1" strike="noStrike">
                <a:solidFill>
                  <a:srgbClr val="233445"/>
                </a:solidFill>
                <a:latin typeface="Helvetica Neue"/>
                <a:ea typeface="Helvetica Neue"/>
              </a:rPr>
              <a:t>Visualizing Graph Outputs</a:t>
            </a:r>
            <a:endParaRPr b="0" lang="en-US" sz="2400" spc="-1" strike="noStrike">
              <a:latin typeface="Arial"/>
            </a:endParaRPr>
          </a:p>
        </p:txBody>
      </p:sp>
      <p:sp>
        <p:nvSpPr>
          <p:cNvPr id="582" name="PlaceHolder 2"/>
          <p:cNvSpPr>
            <a:spLocks noGrp="1"/>
          </p:cNvSpPr>
          <p:nvPr>
            <p:ph type="sldNum"/>
          </p:nvPr>
        </p:nvSpPr>
        <p:spPr>
          <a:xfrm>
            <a:off x="8510760" y="4880160"/>
            <a:ext cx="624600" cy="222840"/>
          </a:xfrm>
          <a:prstGeom prst="rect">
            <a:avLst/>
          </a:prstGeom>
          <a:noFill/>
          <a:ln w="0">
            <a:noFill/>
          </a:ln>
        </p:spPr>
        <p:txBody>
          <a:bodyPr lIns="68400" rIns="68400" tIns="34200" bIns="34200" anchor="ctr">
            <a:noAutofit/>
          </a:bodyPr>
          <a:p>
            <a:pPr algn="ctr">
              <a:lnSpc>
                <a:spcPct val="100000"/>
              </a:lnSpc>
              <a:tabLst>
                <a:tab algn="l" pos="0"/>
              </a:tabLst>
            </a:pPr>
            <a:fld id="{DE066727-24B9-4AF9-8AFB-BE1FF43CB6A5}" type="slidenum">
              <a:rPr b="0" lang="en-US" sz="1200" spc="-1" strike="noStrike">
                <a:solidFill>
                  <a:srgbClr val="ffffff"/>
                </a:solidFill>
                <a:latin typeface="Helvetica Neue Light"/>
                <a:ea typeface="Helvetica Neue Light"/>
              </a:rPr>
              <a:t>&lt;number&gt;</a:t>
            </a:fld>
            <a:endParaRPr b="0" lang="en-US" sz="1200" spc="-1" strike="noStrike">
              <a:latin typeface="Times New Roman"/>
            </a:endParaRPr>
          </a:p>
        </p:txBody>
      </p:sp>
      <p:pic>
        <p:nvPicPr>
          <p:cNvPr id="583" name="Google Shape;417;p60" descr=""/>
          <p:cNvPicPr/>
          <p:nvPr/>
        </p:nvPicPr>
        <p:blipFill>
          <a:blip r:embed="rId1"/>
          <a:stretch/>
        </p:blipFill>
        <p:spPr>
          <a:xfrm>
            <a:off x="2776320" y="933480"/>
            <a:ext cx="3524040" cy="3888720"/>
          </a:xfrm>
          <a:prstGeom prst="rect">
            <a:avLst/>
          </a:prstGeom>
          <a:ln w="0">
            <a:noFill/>
          </a:ln>
        </p:spPr>
      </p:pic>
    </p:spTree>
  </p:cSld>
  <mc:AlternateContent>
    <mc:Choice Requires="p14">
      <p:transition spd="slow" p14:dur="2000"/>
    </mc:Choice>
    <mc:Fallback>
      <p:transition spd="slow"/>
    </mc:Fallback>
  </mc:AlternateContent>
</p:sld>
</file>

<file path=ppt/slides/slide7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4" name="PlaceHolder 1"/>
          <p:cNvSpPr>
            <a:spLocks noGrp="1"/>
          </p:cNvSpPr>
          <p:nvPr>
            <p:ph type="title"/>
          </p:nvPr>
        </p:nvSpPr>
        <p:spPr>
          <a:xfrm>
            <a:off x="720000" y="220320"/>
            <a:ext cx="8422920" cy="680040"/>
          </a:xfrm>
          <a:prstGeom prst="rect">
            <a:avLst/>
          </a:prstGeom>
          <a:noFill/>
          <a:ln w="0">
            <a:noFill/>
          </a:ln>
        </p:spPr>
        <p:txBody>
          <a:bodyPr lIns="68400" rIns="68400" tIns="34200" bIns="34200" anchor="ctr">
            <a:noAutofit/>
          </a:bodyPr>
          <a:p>
            <a:pPr>
              <a:lnSpc>
                <a:spcPct val="90000"/>
              </a:lnSpc>
              <a:tabLst>
                <a:tab algn="l" pos="0"/>
              </a:tabLst>
            </a:pPr>
            <a:r>
              <a:rPr b="1" lang="en-US" sz="2400" spc="-1" strike="noStrike">
                <a:solidFill>
                  <a:srgbClr val="233445"/>
                </a:solidFill>
                <a:latin typeface="Helvetica Neue"/>
                <a:ea typeface="Helvetica Neue"/>
              </a:rPr>
              <a:t>Visualizing Graph Outputs</a:t>
            </a:r>
            <a:endParaRPr b="0" lang="en-US" sz="2400" spc="-1" strike="noStrike">
              <a:latin typeface="Arial"/>
            </a:endParaRPr>
          </a:p>
        </p:txBody>
      </p:sp>
      <p:sp>
        <p:nvSpPr>
          <p:cNvPr id="585" name="PlaceHolder 2"/>
          <p:cNvSpPr>
            <a:spLocks noGrp="1"/>
          </p:cNvSpPr>
          <p:nvPr>
            <p:ph type="sldNum"/>
          </p:nvPr>
        </p:nvSpPr>
        <p:spPr>
          <a:xfrm>
            <a:off x="8510760" y="4880160"/>
            <a:ext cx="624600" cy="222840"/>
          </a:xfrm>
          <a:prstGeom prst="rect">
            <a:avLst/>
          </a:prstGeom>
          <a:noFill/>
          <a:ln w="0">
            <a:noFill/>
          </a:ln>
        </p:spPr>
        <p:txBody>
          <a:bodyPr lIns="68400" rIns="68400" tIns="34200" bIns="34200" anchor="ctr">
            <a:noAutofit/>
          </a:bodyPr>
          <a:p>
            <a:pPr algn="ctr">
              <a:lnSpc>
                <a:spcPct val="100000"/>
              </a:lnSpc>
              <a:tabLst>
                <a:tab algn="l" pos="0"/>
              </a:tabLst>
            </a:pPr>
            <a:fld id="{BDE64136-6A6F-4FC1-958D-2DE49C55813A}" type="slidenum">
              <a:rPr b="0" lang="en-US" sz="1200" spc="-1" strike="noStrike">
                <a:solidFill>
                  <a:srgbClr val="ffffff"/>
                </a:solidFill>
                <a:latin typeface="Helvetica Neue Light"/>
                <a:ea typeface="Helvetica Neue Light"/>
              </a:rPr>
              <a:t>&lt;number&gt;</a:t>
            </a:fld>
            <a:endParaRPr b="0" lang="en-US" sz="1200" spc="-1" strike="noStrike">
              <a:latin typeface="Times New Roman"/>
            </a:endParaRPr>
          </a:p>
        </p:txBody>
      </p:sp>
      <p:pic>
        <p:nvPicPr>
          <p:cNvPr id="586" name="Google Shape;424;p61" descr=""/>
          <p:cNvPicPr/>
          <p:nvPr/>
        </p:nvPicPr>
        <p:blipFill>
          <a:blip r:embed="rId1"/>
          <a:stretch/>
        </p:blipFill>
        <p:spPr>
          <a:xfrm>
            <a:off x="0" y="1559520"/>
            <a:ext cx="9142920" cy="2275920"/>
          </a:xfrm>
          <a:prstGeom prst="rect">
            <a:avLst/>
          </a:prstGeom>
          <a:ln w="0">
            <a:noFill/>
          </a:ln>
        </p:spPr>
      </p:pic>
    </p:spTree>
  </p:cSld>
  <mc:AlternateContent>
    <mc:Choice Requires="p14">
      <p:transition spd="slow" p14:dur="2000"/>
    </mc:Choice>
    <mc:Fallback>
      <p:transition spd="slow"/>
    </mc:Fallback>
  </mc:AlternateContent>
</p:sld>
</file>

<file path=ppt/slides/slide7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7" name="PlaceHolder 1"/>
          <p:cNvSpPr>
            <a:spLocks noGrp="1"/>
          </p:cNvSpPr>
          <p:nvPr>
            <p:ph type="title"/>
          </p:nvPr>
        </p:nvSpPr>
        <p:spPr>
          <a:xfrm>
            <a:off x="720000" y="220320"/>
            <a:ext cx="8422920" cy="680040"/>
          </a:xfrm>
          <a:prstGeom prst="rect">
            <a:avLst/>
          </a:prstGeom>
          <a:noFill/>
          <a:ln w="0">
            <a:noFill/>
          </a:ln>
        </p:spPr>
        <p:txBody>
          <a:bodyPr lIns="68400" rIns="68400" tIns="34200" bIns="34200" anchor="ctr">
            <a:noAutofit/>
          </a:bodyPr>
          <a:p>
            <a:pPr>
              <a:lnSpc>
                <a:spcPct val="90000"/>
              </a:lnSpc>
              <a:tabLst>
                <a:tab algn="l" pos="0"/>
              </a:tabLst>
            </a:pPr>
            <a:r>
              <a:rPr b="1" lang="en-US" sz="2400" spc="-1" strike="noStrike">
                <a:solidFill>
                  <a:srgbClr val="233445"/>
                </a:solidFill>
                <a:latin typeface="Helvetica Neue"/>
                <a:ea typeface="Helvetica Neue"/>
              </a:rPr>
              <a:t>Troubleshooting: </a:t>
            </a:r>
            <a:r>
              <a:rPr b="1" lang="en-US" sz="2400" spc="-1" strike="noStrike">
                <a:solidFill>
                  <a:srgbClr val="233445"/>
                </a:solidFill>
                <a:latin typeface="Consolas"/>
                <a:ea typeface="Consolas"/>
              </a:rPr>
              <a:t>terraform console</a:t>
            </a:r>
            <a:endParaRPr b="0" lang="en-US" sz="2400" spc="-1" strike="noStrike">
              <a:latin typeface="Arial"/>
            </a:endParaRPr>
          </a:p>
        </p:txBody>
      </p:sp>
      <p:sp>
        <p:nvSpPr>
          <p:cNvPr id="588" name="PlaceHolder 2"/>
          <p:cNvSpPr>
            <a:spLocks noGrp="1"/>
          </p:cNvSpPr>
          <p:nvPr>
            <p:ph/>
          </p:nvPr>
        </p:nvSpPr>
        <p:spPr>
          <a:xfrm>
            <a:off x="630000" y="1349280"/>
            <a:ext cx="7882920" cy="2900880"/>
          </a:xfrm>
          <a:prstGeom prst="rect">
            <a:avLst/>
          </a:prstGeom>
          <a:noFill/>
          <a:ln w="0">
            <a:noFill/>
          </a:ln>
        </p:spPr>
        <p:txBody>
          <a:bodyPr lIns="0" rIns="68400" tIns="35280" bIns="34200" anchor="t">
            <a:noAutofit/>
          </a:bodyPr>
          <a:p>
            <a:pPr marL="343080" indent="-291960">
              <a:lnSpc>
                <a:spcPct val="115000"/>
              </a:lnSpc>
              <a:buClr>
                <a:srgbClr val="000000"/>
              </a:buClr>
              <a:buFont typeface="Consolas"/>
              <a:buChar char="●"/>
            </a:pPr>
            <a:r>
              <a:rPr b="0" lang="en-US" sz="2000" spc="-1" strike="noStrike">
                <a:solidFill>
                  <a:srgbClr val="000000"/>
                </a:solidFill>
                <a:latin typeface="Helvetica Neue Light"/>
                <a:ea typeface="Helvetica Neue Light"/>
              </a:rPr>
              <a:t>Creates an interactive console for testing interpolations</a:t>
            </a:r>
            <a:endParaRPr b="0" lang="en-US" sz="2000" spc="-1" strike="noStrike">
              <a:latin typeface="Arial"/>
            </a:endParaRPr>
          </a:p>
          <a:p>
            <a:pPr lvl="1" marL="685800" indent="-291960">
              <a:lnSpc>
                <a:spcPct val="115000"/>
              </a:lnSpc>
              <a:buClr>
                <a:srgbClr val="000000"/>
              </a:buClr>
              <a:buFont typeface="Helvetica Neue Light"/>
              <a:buChar char="○"/>
            </a:pPr>
            <a:r>
              <a:rPr b="0" lang="en-US" sz="2000" spc="-1" strike="noStrike">
                <a:solidFill>
                  <a:srgbClr val="000000"/>
                </a:solidFill>
                <a:latin typeface="Helvetica Neue Light"/>
                <a:ea typeface="Helvetica Neue Light"/>
              </a:rPr>
              <a:t>Similar to running the Python interpreter in interactive mode</a:t>
            </a:r>
            <a:endParaRPr b="0" lang="en-US" sz="2000" spc="-1" strike="noStrike">
              <a:latin typeface="Arial"/>
            </a:endParaRPr>
          </a:p>
          <a:p>
            <a:pPr>
              <a:lnSpc>
                <a:spcPct val="115000"/>
              </a:lnSpc>
            </a:pPr>
            <a:endParaRPr b="0" lang="en-US" sz="2000" spc="-1" strike="noStrike">
              <a:latin typeface="Arial"/>
            </a:endParaRPr>
          </a:p>
          <a:p>
            <a:pPr marL="343080" indent="-291960">
              <a:lnSpc>
                <a:spcPct val="115000"/>
              </a:lnSpc>
              <a:buClr>
                <a:srgbClr val="000000"/>
              </a:buClr>
              <a:buFont typeface="Helvetica Neue Light"/>
              <a:buChar char="●"/>
            </a:pPr>
            <a:r>
              <a:rPr b="0" lang="en-US" sz="2000" spc="-1" strike="noStrike">
                <a:solidFill>
                  <a:srgbClr val="000000"/>
                </a:solidFill>
                <a:latin typeface="Helvetica Neue Light"/>
                <a:ea typeface="Helvetica Neue Light"/>
              </a:rPr>
              <a:t>Great for testing complex conditionals</a:t>
            </a:r>
            <a:endParaRPr b="0" lang="en-US" sz="2000" spc="-1" strike="noStrike">
              <a:latin typeface="Arial"/>
            </a:endParaRPr>
          </a:p>
        </p:txBody>
      </p:sp>
      <p:sp>
        <p:nvSpPr>
          <p:cNvPr id="589" name="PlaceHolder 3"/>
          <p:cNvSpPr>
            <a:spLocks noGrp="1"/>
          </p:cNvSpPr>
          <p:nvPr>
            <p:ph type="sldNum"/>
          </p:nvPr>
        </p:nvSpPr>
        <p:spPr>
          <a:xfrm>
            <a:off x="8510760" y="4880160"/>
            <a:ext cx="624600" cy="222840"/>
          </a:xfrm>
          <a:prstGeom prst="rect">
            <a:avLst/>
          </a:prstGeom>
          <a:noFill/>
          <a:ln w="0">
            <a:noFill/>
          </a:ln>
        </p:spPr>
        <p:txBody>
          <a:bodyPr lIns="68400" rIns="68400" tIns="34200" bIns="34200" anchor="ctr">
            <a:noAutofit/>
          </a:bodyPr>
          <a:p>
            <a:pPr algn="ctr">
              <a:lnSpc>
                <a:spcPct val="100000"/>
              </a:lnSpc>
              <a:tabLst>
                <a:tab algn="l" pos="0"/>
              </a:tabLst>
            </a:pPr>
            <a:fld id="{A267F1EE-57F8-4464-A3C7-F9EF79F5E627}" type="slidenum">
              <a:rPr b="0" lang="en-US" sz="1200" spc="-1" strike="noStrike">
                <a:solidFill>
                  <a:srgbClr val="ffffff"/>
                </a:solidFill>
                <a:latin typeface="Helvetica Neue Light"/>
                <a:ea typeface="Helvetica Neue Light"/>
              </a:rPr>
              <a:t>&lt;number&gt;</a:t>
            </a:fld>
            <a:endParaRPr b="0" lang="en-US" sz="1200" spc="-1" strike="noStrike">
              <a:latin typeface="Times New Roman"/>
            </a:endParaRPr>
          </a:p>
        </p:txBody>
      </p:sp>
    </p:spTree>
  </p:cSld>
  <mc:AlternateContent>
    <mc:Choice Requires="p14">
      <p:transition spd="slow" p14:dur="2000"/>
    </mc:Choice>
    <mc:Fallback>
      <p:transition spd="slow"/>
    </mc:Fallback>
  </mc:AlternateContent>
  <p:timing>
    <p:tnLst>
      <p:par>
        <p:cTn id="955" dur="indefinite" restart="never" nodeType="tmRoot">
          <p:childTnLst>
            <p:seq>
              <p:cTn id="956" dur="indefinite" nodeType="mainSeq">
                <p:childTnLst>
                  <p:par>
                    <p:cTn id="957" fill="hold">
                      <p:stCondLst>
                        <p:cond delay="indefinite"/>
                      </p:stCondLst>
                      <p:childTnLst>
                        <p:par>
                          <p:cTn id="958" fill="hold">
                            <p:stCondLst>
                              <p:cond delay="0"/>
                            </p:stCondLst>
                            <p:childTnLst>
                              <p:par>
                                <p:cTn id="959" nodeType="clickEffect" fill="hold" presetClass="entr" presetID="1">
                                  <p:stCondLst>
                                    <p:cond delay="0"/>
                                  </p:stCondLst>
                                  <p:childTnLst>
                                    <p:set>
                                      <p:cBhvr>
                                        <p:cTn id="960" dur="1" fill="hold">
                                          <p:stCondLst>
                                            <p:cond delay="0"/>
                                          </p:stCondLst>
                                        </p:cTn>
                                        <p:tgtEl>
                                          <p:spTgt spid="588">
                                            <p:txEl>
                                              <p:pRg st="0" end="0"/>
                                            </p:txEl>
                                          </p:spTgt>
                                        </p:tgtEl>
                                        <p:attrNameLst>
                                          <p:attrName>style.visibility</p:attrName>
                                        </p:attrNameLst>
                                      </p:cBhvr>
                                      <p:to>
                                        <p:strVal val="visible"/>
                                      </p:to>
                                    </p:set>
                                  </p:childTnLst>
                                </p:cTn>
                              </p:par>
                            </p:childTnLst>
                          </p:cTn>
                        </p:par>
                      </p:childTnLst>
                    </p:cTn>
                  </p:par>
                  <p:par>
                    <p:cTn id="961" fill="hold">
                      <p:stCondLst>
                        <p:cond delay="indefinite"/>
                      </p:stCondLst>
                      <p:childTnLst>
                        <p:par>
                          <p:cTn id="962" fill="hold">
                            <p:stCondLst>
                              <p:cond delay="0"/>
                            </p:stCondLst>
                            <p:childTnLst>
                              <p:par>
                                <p:cTn id="963" nodeType="clickEffect" fill="hold" presetClass="entr" presetID="1">
                                  <p:stCondLst>
                                    <p:cond delay="0"/>
                                  </p:stCondLst>
                                  <p:childTnLst>
                                    <p:set>
                                      <p:cBhvr>
                                        <p:cTn id="964" dur="1" fill="hold">
                                          <p:stCondLst>
                                            <p:cond delay="0"/>
                                          </p:stCondLst>
                                        </p:cTn>
                                        <p:tgtEl>
                                          <p:spTgt spid="588">
                                            <p:txEl>
                                              <p:pRg st="1" end="1"/>
                                            </p:txEl>
                                          </p:spTgt>
                                        </p:tgtEl>
                                        <p:attrNameLst>
                                          <p:attrName>style.visibility</p:attrName>
                                        </p:attrNameLst>
                                      </p:cBhvr>
                                      <p:to>
                                        <p:strVal val="visible"/>
                                      </p:to>
                                    </p:set>
                                  </p:childTnLst>
                                </p:cTn>
                              </p:par>
                            </p:childTnLst>
                          </p:cTn>
                        </p:par>
                      </p:childTnLst>
                    </p:cTn>
                  </p:par>
                  <p:par>
                    <p:cTn id="965" fill="hold">
                      <p:stCondLst>
                        <p:cond delay="indefinite"/>
                      </p:stCondLst>
                      <p:childTnLst>
                        <p:par>
                          <p:cTn id="966" fill="hold">
                            <p:stCondLst>
                              <p:cond delay="0"/>
                            </p:stCondLst>
                            <p:childTnLst>
                              <p:par>
                                <p:cTn id="967" nodeType="clickEffect" fill="hold" presetClass="entr" presetID="1">
                                  <p:stCondLst>
                                    <p:cond delay="0"/>
                                  </p:stCondLst>
                                  <p:childTnLst>
                                    <p:set>
                                      <p:cBhvr>
                                        <p:cTn id="968" dur="1" fill="hold">
                                          <p:stCondLst>
                                            <p:cond delay="0"/>
                                          </p:stCondLst>
                                        </p:cTn>
                                        <p:tgtEl>
                                          <p:spTgt spid="588">
                                            <p:txEl>
                                              <p:pRg st="3" end="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0" name="PlaceHolder 1"/>
          <p:cNvSpPr>
            <a:spLocks noGrp="1"/>
          </p:cNvSpPr>
          <p:nvPr>
            <p:ph type="title"/>
          </p:nvPr>
        </p:nvSpPr>
        <p:spPr>
          <a:xfrm>
            <a:off x="720000" y="220320"/>
            <a:ext cx="8422920" cy="680040"/>
          </a:xfrm>
          <a:prstGeom prst="rect">
            <a:avLst/>
          </a:prstGeom>
          <a:noFill/>
          <a:ln w="0">
            <a:noFill/>
          </a:ln>
        </p:spPr>
        <p:txBody>
          <a:bodyPr lIns="68400" rIns="68400" tIns="34200" bIns="34200" anchor="ctr">
            <a:noAutofit/>
          </a:bodyPr>
          <a:p>
            <a:pPr>
              <a:lnSpc>
                <a:spcPct val="90000"/>
              </a:lnSpc>
              <a:tabLst>
                <a:tab algn="l" pos="0"/>
              </a:tabLst>
            </a:pPr>
            <a:r>
              <a:rPr b="1" lang="en-US" sz="2400" spc="-1" strike="noStrike">
                <a:solidFill>
                  <a:srgbClr val="233445"/>
                </a:solidFill>
                <a:latin typeface="Helvetica Neue"/>
                <a:ea typeface="Helvetica Neue"/>
              </a:rPr>
              <a:t>Exercise 7: Error Handling, Troubleshooting</a:t>
            </a:r>
            <a:endParaRPr b="0" lang="en-US" sz="2400" spc="-1" strike="noStrike">
              <a:latin typeface="Arial"/>
            </a:endParaRPr>
          </a:p>
        </p:txBody>
      </p:sp>
      <p:sp>
        <p:nvSpPr>
          <p:cNvPr id="591" name="PlaceHolder 2"/>
          <p:cNvSpPr>
            <a:spLocks noGrp="1"/>
          </p:cNvSpPr>
          <p:nvPr>
            <p:ph/>
          </p:nvPr>
        </p:nvSpPr>
        <p:spPr>
          <a:xfrm>
            <a:off x="626760" y="1111320"/>
            <a:ext cx="7882920" cy="3508920"/>
          </a:xfrm>
          <a:prstGeom prst="rect">
            <a:avLst/>
          </a:prstGeom>
          <a:noFill/>
          <a:ln w="0">
            <a:noFill/>
          </a:ln>
        </p:spPr>
        <p:txBody>
          <a:bodyPr lIns="0" rIns="68400" tIns="35280" bIns="34200" anchor="t">
            <a:noAutofit/>
          </a:bodyPr>
          <a:p>
            <a:pPr marL="343080">
              <a:lnSpc>
                <a:spcPct val="90000"/>
              </a:lnSpc>
              <a:tabLst>
                <a:tab algn="l" pos="0"/>
              </a:tabLst>
            </a:pPr>
            <a:endParaRPr b="0" lang="en-US" sz="3200" spc="-1" strike="noStrike">
              <a:latin typeface="Arial"/>
            </a:endParaRPr>
          </a:p>
          <a:p>
            <a:pPr marL="343080">
              <a:lnSpc>
                <a:spcPct val="90000"/>
              </a:lnSpc>
              <a:tabLst>
                <a:tab algn="l" pos="0"/>
              </a:tabLst>
            </a:pPr>
            <a:endParaRPr b="0" lang="en-US" sz="3200" spc="-1" strike="noStrike">
              <a:latin typeface="Arial"/>
            </a:endParaRPr>
          </a:p>
          <a:p>
            <a:pPr marL="343080" algn="ctr">
              <a:lnSpc>
                <a:spcPct val="90000"/>
              </a:lnSpc>
              <a:tabLst>
                <a:tab algn="l" pos="0"/>
              </a:tabLst>
            </a:pPr>
            <a:r>
              <a:rPr b="0" lang="en-US" sz="4500" spc="-1" strike="noStrike" u="sng">
                <a:solidFill>
                  <a:srgbClr val="0000ff"/>
                </a:solidFill>
                <a:uFillTx/>
                <a:latin typeface="Helvetica Neue Light"/>
                <a:ea typeface="Helvetica Neue Light"/>
                <a:hlinkClick r:id="rId1"/>
              </a:rPr>
              <a:t>Exercise 7</a:t>
            </a:r>
            <a:endParaRPr b="0" lang="en-US" sz="4500" spc="-1" strike="noStrike">
              <a:latin typeface="Arial"/>
            </a:endParaRPr>
          </a:p>
          <a:p>
            <a:pPr marL="343080">
              <a:lnSpc>
                <a:spcPct val="90000"/>
              </a:lnSpc>
              <a:tabLst>
                <a:tab algn="l" pos="0"/>
              </a:tabLst>
            </a:pPr>
            <a:endParaRPr b="0" lang="en-US" sz="4500" spc="-1" strike="noStrike">
              <a:latin typeface="Arial"/>
            </a:endParaRPr>
          </a:p>
        </p:txBody>
      </p:sp>
      <p:sp>
        <p:nvSpPr>
          <p:cNvPr id="592" name="PlaceHolder 3"/>
          <p:cNvSpPr>
            <a:spLocks noGrp="1"/>
          </p:cNvSpPr>
          <p:nvPr>
            <p:ph type="sldNum"/>
          </p:nvPr>
        </p:nvSpPr>
        <p:spPr>
          <a:xfrm>
            <a:off x="8510760" y="4880160"/>
            <a:ext cx="624600" cy="222840"/>
          </a:xfrm>
          <a:prstGeom prst="rect">
            <a:avLst/>
          </a:prstGeom>
          <a:noFill/>
          <a:ln w="0">
            <a:noFill/>
          </a:ln>
        </p:spPr>
        <p:txBody>
          <a:bodyPr lIns="68400" rIns="68400" tIns="34200" bIns="34200" anchor="ctr">
            <a:noAutofit/>
          </a:bodyPr>
          <a:p>
            <a:pPr algn="ctr">
              <a:lnSpc>
                <a:spcPct val="100000"/>
              </a:lnSpc>
              <a:tabLst>
                <a:tab algn="l" pos="0"/>
              </a:tabLst>
            </a:pPr>
            <a:fld id="{F965CEC7-DFF5-4787-9D54-15D4F1A23710}" type="slidenum">
              <a:rPr b="0" lang="en-US" sz="1200" spc="-1" strike="noStrike">
                <a:solidFill>
                  <a:srgbClr val="ffffff"/>
                </a:solidFill>
                <a:latin typeface="Helvetica Neue Light"/>
                <a:ea typeface="Helvetica Neue Light"/>
              </a:rPr>
              <a:t>&lt;number&gt;</a:t>
            </a:fld>
            <a:endParaRPr b="0" lang="en-US" sz="1200" spc="-1" strike="noStrike">
              <a:latin typeface="Times New Roman"/>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3" name="PlaceHolder 1"/>
          <p:cNvSpPr>
            <a:spLocks noGrp="1"/>
          </p:cNvSpPr>
          <p:nvPr>
            <p:ph type="title"/>
          </p:nvPr>
        </p:nvSpPr>
        <p:spPr>
          <a:xfrm>
            <a:off x="714240" y="243000"/>
            <a:ext cx="8422920" cy="680040"/>
          </a:xfrm>
          <a:prstGeom prst="rect">
            <a:avLst/>
          </a:prstGeom>
          <a:noFill/>
          <a:ln w="0">
            <a:noFill/>
          </a:ln>
        </p:spPr>
        <p:txBody>
          <a:bodyPr lIns="68400" rIns="68400" tIns="34200" bIns="34200" anchor="ctr">
            <a:noAutofit/>
          </a:bodyPr>
          <a:p>
            <a:pPr>
              <a:lnSpc>
                <a:spcPct val="90000"/>
              </a:lnSpc>
            </a:pPr>
            <a:r>
              <a:rPr b="1" lang="en-US" sz="2400" spc="-1" strike="noStrike">
                <a:solidFill>
                  <a:srgbClr val="233445"/>
                </a:solidFill>
                <a:latin typeface="Helvetica Neue"/>
                <a:ea typeface="Helvetica Neue"/>
              </a:rPr>
              <a:t>Virtual Training Expectations for Me</a:t>
            </a:r>
            <a:endParaRPr b="0" lang="en-US" sz="2400" spc="-1" strike="noStrike">
              <a:latin typeface="Arial"/>
            </a:endParaRPr>
          </a:p>
        </p:txBody>
      </p:sp>
      <p:sp>
        <p:nvSpPr>
          <p:cNvPr id="354" name="PlaceHolder 2"/>
          <p:cNvSpPr>
            <a:spLocks noGrp="1"/>
          </p:cNvSpPr>
          <p:nvPr>
            <p:ph/>
          </p:nvPr>
        </p:nvSpPr>
        <p:spPr>
          <a:xfrm>
            <a:off x="621000" y="1134000"/>
            <a:ext cx="7882920" cy="3508920"/>
          </a:xfrm>
          <a:prstGeom prst="rect">
            <a:avLst/>
          </a:prstGeom>
          <a:noFill/>
          <a:ln w="0">
            <a:noFill/>
          </a:ln>
        </p:spPr>
        <p:txBody>
          <a:bodyPr lIns="67680" rIns="68400" tIns="35280" bIns="34200" anchor="t">
            <a:noAutofit/>
          </a:bodyPr>
          <a:p>
            <a:pPr>
              <a:lnSpc>
                <a:spcPct val="150000"/>
              </a:lnSpc>
              <a:tabLst>
                <a:tab algn="l" pos="0"/>
              </a:tabLst>
            </a:pPr>
            <a:r>
              <a:rPr b="0" lang="en-US" sz="1800" spc="-1" strike="noStrike">
                <a:solidFill>
                  <a:srgbClr val="3f3f3f"/>
                </a:solidFill>
                <a:latin typeface="Helvetica Neue Light"/>
                <a:ea typeface="Helvetica Neue Light"/>
              </a:rPr>
              <a:t>I pledge to:</a:t>
            </a:r>
            <a:endParaRPr b="0" lang="en-US" sz="1800" spc="-1" strike="noStrike">
              <a:latin typeface="Arial"/>
            </a:endParaRPr>
          </a:p>
          <a:p>
            <a:pPr lvl="1" marL="685800" indent="-285840">
              <a:lnSpc>
                <a:spcPct val="150000"/>
              </a:lnSpc>
              <a:buClr>
                <a:srgbClr val="3f3f3f"/>
              </a:buClr>
              <a:buFont typeface="Helvetica Neue Light"/>
              <a:buChar char="•"/>
              <a:tabLst>
                <a:tab algn="l" pos="0"/>
              </a:tabLst>
            </a:pPr>
            <a:r>
              <a:rPr b="0" lang="en-US" sz="1800" spc="-1" strike="noStrike">
                <a:solidFill>
                  <a:srgbClr val="3f3f3f"/>
                </a:solidFill>
                <a:latin typeface="Helvetica Neue Light"/>
                <a:ea typeface="Helvetica Neue Light"/>
              </a:rPr>
              <a:t>Make this as interesting and interactive as possible</a:t>
            </a:r>
            <a:endParaRPr b="0" lang="en-US" sz="1800" spc="-1" strike="noStrike">
              <a:latin typeface="Arial"/>
            </a:endParaRPr>
          </a:p>
          <a:p>
            <a:pPr lvl="1" marL="685800" indent="-285840">
              <a:lnSpc>
                <a:spcPct val="150000"/>
              </a:lnSpc>
              <a:buClr>
                <a:srgbClr val="3f3f3f"/>
              </a:buClr>
              <a:buFont typeface="Helvetica Neue Light"/>
              <a:buChar char="•"/>
              <a:tabLst>
                <a:tab algn="l" pos="0"/>
              </a:tabLst>
            </a:pPr>
            <a:r>
              <a:rPr b="0" lang="en-US" sz="1800" spc="-1" strike="noStrike">
                <a:solidFill>
                  <a:srgbClr val="3f3f3f"/>
                </a:solidFill>
                <a:latin typeface="Helvetica Neue Light"/>
                <a:ea typeface="Helvetica Neue Light"/>
              </a:rPr>
              <a:t>Ask questions in order to stimulate discussion</a:t>
            </a:r>
            <a:endParaRPr b="0" lang="en-US" sz="1800" spc="-1" strike="noStrike">
              <a:latin typeface="Arial"/>
            </a:endParaRPr>
          </a:p>
          <a:p>
            <a:pPr lvl="1" marL="685800" indent="-285840">
              <a:lnSpc>
                <a:spcPct val="150000"/>
              </a:lnSpc>
              <a:buClr>
                <a:srgbClr val="3f3f3f"/>
              </a:buClr>
              <a:buFont typeface="Helvetica Neue Light"/>
              <a:buChar char="•"/>
              <a:tabLst>
                <a:tab algn="l" pos="0"/>
              </a:tabLst>
            </a:pPr>
            <a:r>
              <a:rPr b="0" lang="en-US" sz="1800" spc="-1" strike="noStrike">
                <a:solidFill>
                  <a:srgbClr val="3f3f3f"/>
                </a:solidFill>
                <a:latin typeface="Helvetica Neue Light"/>
                <a:ea typeface="Helvetica Neue Light"/>
              </a:rPr>
              <a:t>Use whatever resources I have at hand to explain the material</a:t>
            </a:r>
            <a:endParaRPr b="0" lang="en-US" sz="1800" spc="-1" strike="noStrike">
              <a:latin typeface="Arial"/>
            </a:endParaRPr>
          </a:p>
          <a:p>
            <a:pPr lvl="1" marL="685800" indent="-285840">
              <a:lnSpc>
                <a:spcPct val="150000"/>
              </a:lnSpc>
              <a:buClr>
                <a:srgbClr val="3f3f3f"/>
              </a:buClr>
              <a:buFont typeface="Helvetica Neue Light"/>
              <a:buChar char="•"/>
              <a:tabLst>
                <a:tab algn="l" pos="0"/>
              </a:tabLst>
            </a:pPr>
            <a:r>
              <a:rPr b="0" lang="en-US" sz="1800" spc="-1" strike="noStrike">
                <a:solidFill>
                  <a:srgbClr val="3f3f3f"/>
                </a:solidFill>
                <a:latin typeface="Helvetica Neue Light"/>
                <a:ea typeface="Helvetica Neue Light"/>
              </a:rPr>
              <a:t>Try my best to manage verbal responses so that everyone who wants to speak can do so</a:t>
            </a:r>
            <a:endParaRPr b="0" lang="en-US" sz="1800" spc="-1" strike="noStrike">
              <a:latin typeface="Arial"/>
            </a:endParaRPr>
          </a:p>
          <a:p>
            <a:pPr lvl="1" marL="685800" indent="-276120">
              <a:lnSpc>
                <a:spcPct val="150000"/>
              </a:lnSpc>
              <a:buClr>
                <a:srgbClr val="3f3f3f"/>
              </a:buClr>
              <a:buFont typeface="Helvetica Neue Light"/>
              <a:buChar char="•"/>
              <a:tabLst>
                <a:tab algn="l" pos="0"/>
              </a:tabLst>
            </a:pPr>
            <a:r>
              <a:rPr b="0" lang="en-US" sz="1800" spc="-1" strike="noStrike">
                <a:solidFill>
                  <a:srgbClr val="3f3f3f"/>
                </a:solidFill>
                <a:latin typeface="Helvetica Neue Light"/>
                <a:ea typeface="Helvetica Neue Light"/>
              </a:rPr>
              <a:t>Use an on-screen timer for breaks so you know when to be back</a:t>
            </a:r>
            <a:endParaRPr b="0" lang="en-US" sz="1800" spc="-1" strike="noStrike">
              <a:latin typeface="Arial"/>
            </a:endParaRPr>
          </a:p>
        </p:txBody>
      </p:sp>
      <p:sp>
        <p:nvSpPr>
          <p:cNvPr id="355" name="PlaceHolder 3"/>
          <p:cNvSpPr>
            <a:spLocks noGrp="1"/>
          </p:cNvSpPr>
          <p:nvPr>
            <p:ph type="sldNum"/>
          </p:nvPr>
        </p:nvSpPr>
        <p:spPr>
          <a:xfrm>
            <a:off x="8505000" y="4902840"/>
            <a:ext cx="624600" cy="222840"/>
          </a:xfrm>
          <a:prstGeom prst="rect">
            <a:avLst/>
          </a:prstGeom>
          <a:noFill/>
          <a:ln w="0">
            <a:noFill/>
          </a:ln>
        </p:spPr>
        <p:txBody>
          <a:bodyPr lIns="68400" rIns="68400" tIns="34200" bIns="34200" anchor="ctr">
            <a:noAutofit/>
          </a:bodyPr>
          <a:p>
            <a:pPr algn="ctr">
              <a:lnSpc>
                <a:spcPct val="100000"/>
              </a:lnSpc>
              <a:tabLst>
                <a:tab algn="l" pos="0"/>
              </a:tabLst>
            </a:pPr>
            <a:fld id="{C4567822-0FAB-4D7B-B9B4-057104CFA0C0}" type="slidenum">
              <a:rPr b="0" lang="en-US" sz="1200" spc="-1" strike="noStrike">
                <a:solidFill>
                  <a:srgbClr val="ffffff"/>
                </a:solidFill>
                <a:latin typeface="Helvetica Neue Light"/>
                <a:ea typeface="Helvetica Neue Light"/>
              </a:rPr>
              <a:t>&lt;number&gt;</a:t>
            </a:fld>
            <a:endParaRPr b="0" lang="en-US" sz="1200" spc="-1" strike="noStrike">
              <a:latin typeface="Times New Roman"/>
            </a:endParaRPr>
          </a:p>
        </p:txBody>
      </p:sp>
    </p:spTree>
  </p:cSld>
  <mc:AlternateContent>
    <mc:Choice Requires="p14">
      <p:transition spd="slow" p14:dur="2000"/>
    </mc:Choice>
    <mc:Fallback>
      <p:transition spd="slow"/>
    </mc:Fallback>
  </mc:AlternateContent>
  <p:timing>
    <p:tnLst>
      <p:par>
        <p:cTn id="33" dur="indefinite" restart="never" nodeType="tmRoot">
          <p:childTnLst>
            <p:seq>
              <p:cTn id="34" dur="indefinite" nodeType="mainSeq">
                <p:childTnLst>
                  <p:par>
                    <p:cTn id="35" fill="hold">
                      <p:stCondLst>
                        <p:cond delay="indefinite"/>
                      </p:stCondLst>
                      <p:childTnLst>
                        <p:par>
                          <p:cTn id="36" fill="hold">
                            <p:stCondLst>
                              <p:cond delay="0"/>
                            </p:stCondLst>
                            <p:childTnLst>
                              <p:par>
                                <p:cTn id="37" nodeType="clickEffect" fill="hold" presetClass="entr" presetID="1">
                                  <p:stCondLst>
                                    <p:cond delay="0"/>
                                  </p:stCondLst>
                                  <p:childTnLst>
                                    <p:set>
                                      <p:cBhvr>
                                        <p:cTn id="38" dur="1" fill="hold">
                                          <p:stCondLst>
                                            <p:cond delay="0"/>
                                          </p:stCondLst>
                                        </p:cTn>
                                        <p:tgtEl>
                                          <p:spTgt spid="354">
                                            <p:txEl>
                                              <p:pRg st="0" end="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nodeType="clickEffect" fill="hold" presetClass="entr" presetID="1">
                                  <p:stCondLst>
                                    <p:cond delay="0"/>
                                  </p:stCondLst>
                                  <p:childTnLst>
                                    <p:set>
                                      <p:cBhvr>
                                        <p:cTn id="42" dur="1" fill="hold">
                                          <p:stCondLst>
                                            <p:cond delay="0"/>
                                          </p:stCondLst>
                                        </p:cTn>
                                        <p:tgtEl>
                                          <p:spTgt spid="354">
                                            <p:txEl>
                                              <p:pRg st="1" end="1"/>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nodeType="clickEffect" fill="hold" presetClass="entr" presetID="1">
                                  <p:stCondLst>
                                    <p:cond delay="0"/>
                                  </p:stCondLst>
                                  <p:childTnLst>
                                    <p:set>
                                      <p:cBhvr>
                                        <p:cTn id="46" dur="1" fill="hold">
                                          <p:stCondLst>
                                            <p:cond delay="0"/>
                                          </p:stCondLst>
                                        </p:cTn>
                                        <p:tgtEl>
                                          <p:spTgt spid="354">
                                            <p:txEl>
                                              <p:pRg st="2" end="2"/>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nodeType="clickEffect" fill="hold" presetClass="entr" presetID="1">
                                  <p:stCondLst>
                                    <p:cond delay="0"/>
                                  </p:stCondLst>
                                  <p:childTnLst>
                                    <p:set>
                                      <p:cBhvr>
                                        <p:cTn id="50" dur="1" fill="hold">
                                          <p:stCondLst>
                                            <p:cond delay="0"/>
                                          </p:stCondLst>
                                        </p:cTn>
                                        <p:tgtEl>
                                          <p:spTgt spid="354">
                                            <p:txEl>
                                              <p:pRg st="3" end="3"/>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nodeType="clickEffect" fill="hold" presetClass="entr" presetID="1">
                                  <p:stCondLst>
                                    <p:cond delay="0"/>
                                  </p:stCondLst>
                                  <p:childTnLst>
                                    <p:set>
                                      <p:cBhvr>
                                        <p:cTn id="54" dur="1" fill="hold">
                                          <p:stCondLst>
                                            <p:cond delay="0"/>
                                          </p:stCondLst>
                                        </p:cTn>
                                        <p:tgtEl>
                                          <p:spTgt spid="354">
                                            <p:txEl>
                                              <p:pRg st="4" end="4"/>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nodeType="clickEffect" fill="hold" presetClass="entr" presetID="1">
                                  <p:stCondLst>
                                    <p:cond delay="0"/>
                                  </p:stCondLst>
                                  <p:childTnLst>
                                    <p:set>
                                      <p:cBhvr>
                                        <p:cTn id="58" dur="1" fill="hold">
                                          <p:stCondLst>
                                            <p:cond delay="0"/>
                                          </p:stCondLst>
                                        </p:cTn>
                                        <p:tgtEl>
                                          <p:spTgt spid="354">
                                            <p:txEl>
                                              <p:pRg st="5" end="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3" name="PlaceHolder 1"/>
          <p:cNvSpPr>
            <a:spLocks noGrp="1"/>
          </p:cNvSpPr>
          <p:nvPr>
            <p:ph type="title"/>
          </p:nvPr>
        </p:nvSpPr>
        <p:spPr>
          <a:xfrm>
            <a:off x="720000" y="220320"/>
            <a:ext cx="8422920" cy="680040"/>
          </a:xfrm>
          <a:prstGeom prst="rect">
            <a:avLst/>
          </a:prstGeom>
          <a:noFill/>
          <a:ln w="0">
            <a:noFill/>
          </a:ln>
        </p:spPr>
        <p:txBody>
          <a:bodyPr lIns="68400" rIns="68400" tIns="34200" bIns="34200" anchor="ctr">
            <a:noAutofit/>
          </a:bodyPr>
          <a:p>
            <a:pPr>
              <a:lnSpc>
                <a:spcPct val="90000"/>
              </a:lnSpc>
              <a:tabLst>
                <a:tab algn="l" pos="0"/>
              </a:tabLst>
            </a:pPr>
            <a:r>
              <a:rPr b="1" lang="en-US" sz="2400" spc="-1" strike="noStrike">
                <a:solidFill>
                  <a:srgbClr val="233445"/>
                </a:solidFill>
                <a:latin typeface="Helvetica Neue"/>
                <a:ea typeface="Helvetica Neue"/>
              </a:rPr>
              <a:t>Expressions</a:t>
            </a:r>
            <a:endParaRPr b="0" lang="en-US" sz="2400" spc="-1" strike="noStrike">
              <a:latin typeface="Arial"/>
            </a:endParaRPr>
          </a:p>
        </p:txBody>
      </p:sp>
      <p:sp>
        <p:nvSpPr>
          <p:cNvPr id="594" name="PlaceHolder 2"/>
          <p:cNvSpPr>
            <a:spLocks noGrp="1"/>
          </p:cNvSpPr>
          <p:nvPr>
            <p:ph/>
          </p:nvPr>
        </p:nvSpPr>
        <p:spPr>
          <a:xfrm>
            <a:off x="630000" y="1355040"/>
            <a:ext cx="7882920" cy="3070800"/>
          </a:xfrm>
          <a:prstGeom prst="rect">
            <a:avLst/>
          </a:prstGeom>
          <a:noFill/>
          <a:ln w="0">
            <a:noFill/>
          </a:ln>
        </p:spPr>
        <p:txBody>
          <a:bodyPr lIns="0" rIns="68400" tIns="35280" bIns="34200" anchor="t">
            <a:noAutofit/>
          </a:bodyPr>
          <a:p>
            <a:pPr marL="343080" indent="-279360">
              <a:lnSpc>
                <a:spcPct val="115000"/>
              </a:lnSpc>
              <a:buClr>
                <a:srgbClr val="000000"/>
              </a:buClr>
              <a:buFont typeface="Courier New"/>
              <a:buChar char="●"/>
            </a:pPr>
            <a:r>
              <a:rPr b="0" lang="en-US" sz="1800" spc="-1" strike="noStrike">
                <a:solidFill>
                  <a:srgbClr val="000000"/>
                </a:solidFill>
                <a:latin typeface="Helvetica Neue Light"/>
                <a:ea typeface="Helvetica Neue Light"/>
              </a:rPr>
              <a:t>Embedded within strings in Terraform, whether you're using the HCL or JSON, you can interpolate other values.</a:t>
            </a:r>
            <a:endParaRPr b="0" lang="en-US" sz="1800" spc="-1" strike="noStrike">
              <a:latin typeface="Arial"/>
            </a:endParaRPr>
          </a:p>
          <a:p>
            <a:pPr marL="343080" indent="-279360">
              <a:lnSpc>
                <a:spcPct val="115000"/>
              </a:lnSpc>
              <a:buClr>
                <a:srgbClr val="000000"/>
              </a:buClr>
              <a:buFont typeface="Courier New"/>
              <a:buChar char="●"/>
            </a:pPr>
            <a:r>
              <a:rPr b="0" lang="en-US" sz="1800" spc="-1" strike="noStrike">
                <a:solidFill>
                  <a:srgbClr val="000000"/>
                </a:solidFill>
                <a:latin typeface="Helvetica Neue Light"/>
                <a:ea typeface="Helvetica Neue Light"/>
              </a:rPr>
              <a:t>Allows you to reference variables, attributes of resources, call functions, etc.</a:t>
            </a:r>
            <a:endParaRPr b="0" lang="en-US" sz="1800" spc="-1" strike="noStrike">
              <a:latin typeface="Arial"/>
            </a:endParaRPr>
          </a:p>
          <a:p>
            <a:pPr marL="343080" indent="-279360">
              <a:lnSpc>
                <a:spcPct val="115000"/>
              </a:lnSpc>
              <a:buClr>
                <a:srgbClr val="000000"/>
              </a:buClr>
              <a:buFont typeface="Courier New"/>
              <a:buChar char="●"/>
            </a:pPr>
            <a:r>
              <a:rPr b="0" lang="en-US" sz="1800" spc="-1" strike="noStrike">
                <a:solidFill>
                  <a:srgbClr val="000000"/>
                </a:solidFill>
                <a:latin typeface="Helvetica Neue Light"/>
                <a:ea typeface="Helvetica Neue Light"/>
              </a:rPr>
              <a:t>Simple math like </a:t>
            </a:r>
            <a:endParaRPr b="0" lang="en-US" sz="1800" spc="-1" strike="noStrike">
              <a:latin typeface="Arial"/>
            </a:endParaRPr>
          </a:p>
          <a:p>
            <a:pPr lvl="1" marL="685800" indent="-279360">
              <a:lnSpc>
                <a:spcPct val="115000"/>
              </a:lnSpc>
              <a:buClr>
                <a:srgbClr val="000000"/>
              </a:buClr>
              <a:buFont typeface="Consolas"/>
              <a:buChar char="○"/>
            </a:pPr>
            <a:r>
              <a:rPr b="1" lang="en-US" sz="1800" spc="-1" strike="noStrike">
                <a:solidFill>
                  <a:srgbClr val="000000"/>
                </a:solidFill>
                <a:latin typeface="Consolas"/>
                <a:ea typeface="Consolas"/>
              </a:rPr>
              <a:t>${count.index + 1}</a:t>
            </a:r>
            <a:endParaRPr b="0" lang="en-US" sz="1800" spc="-1" strike="noStrike">
              <a:latin typeface="Arial"/>
            </a:endParaRPr>
          </a:p>
          <a:p>
            <a:pPr marL="343080" indent="-279360">
              <a:lnSpc>
                <a:spcPct val="115000"/>
              </a:lnSpc>
              <a:buClr>
                <a:srgbClr val="000000"/>
              </a:buClr>
              <a:buFont typeface="Courier New"/>
              <a:buChar char="●"/>
            </a:pPr>
            <a:r>
              <a:rPr b="0" lang="en-US" sz="1800" spc="-1" strike="noStrike">
                <a:solidFill>
                  <a:srgbClr val="000000"/>
                </a:solidFill>
                <a:latin typeface="Helvetica Neue Light"/>
                <a:ea typeface="Helvetica Neue Light"/>
              </a:rPr>
              <a:t>Allows for conditional statements</a:t>
            </a:r>
            <a:endParaRPr b="0" lang="en-US" sz="1800" spc="-1" strike="noStrike">
              <a:latin typeface="Arial"/>
            </a:endParaRPr>
          </a:p>
          <a:p>
            <a:pPr marL="343080" indent="-279360">
              <a:lnSpc>
                <a:spcPct val="115000"/>
              </a:lnSpc>
              <a:buClr>
                <a:srgbClr val="000000"/>
              </a:buClr>
              <a:buFont typeface="Courier New"/>
              <a:buChar char="●"/>
            </a:pPr>
            <a:r>
              <a:rPr b="0" lang="en-US" sz="1800" spc="-1" strike="noStrike" u="sng">
                <a:solidFill>
                  <a:srgbClr val="0000ff"/>
                </a:solidFill>
                <a:uFillTx/>
                <a:latin typeface="Helvetica Neue Light"/>
                <a:ea typeface="Helvetica Neue Light"/>
              </a:rPr>
              <a:t>https://www.terraform.io/docs/language/expressions/index.html</a:t>
            </a:r>
            <a:endParaRPr b="0" lang="en-US" sz="1800" spc="-1" strike="noStrike">
              <a:latin typeface="Arial"/>
            </a:endParaRPr>
          </a:p>
          <a:p>
            <a:pPr>
              <a:lnSpc>
                <a:spcPct val="115000"/>
              </a:lnSpc>
              <a:tabLst>
                <a:tab algn="l" pos="0"/>
              </a:tabLst>
            </a:pPr>
            <a:endParaRPr b="0" lang="en-US" sz="1800" spc="-1" strike="noStrike">
              <a:latin typeface="Arial"/>
            </a:endParaRPr>
          </a:p>
        </p:txBody>
      </p:sp>
      <p:sp>
        <p:nvSpPr>
          <p:cNvPr id="595" name="PlaceHolder 3"/>
          <p:cNvSpPr>
            <a:spLocks noGrp="1"/>
          </p:cNvSpPr>
          <p:nvPr>
            <p:ph type="sldNum"/>
          </p:nvPr>
        </p:nvSpPr>
        <p:spPr>
          <a:xfrm>
            <a:off x="8510760" y="4880160"/>
            <a:ext cx="624600" cy="222840"/>
          </a:xfrm>
          <a:prstGeom prst="rect">
            <a:avLst/>
          </a:prstGeom>
          <a:noFill/>
          <a:ln w="0">
            <a:noFill/>
          </a:ln>
        </p:spPr>
        <p:txBody>
          <a:bodyPr lIns="68400" rIns="68400" tIns="34200" bIns="34200" anchor="ctr">
            <a:noAutofit/>
          </a:bodyPr>
          <a:p>
            <a:pPr algn="ctr">
              <a:lnSpc>
                <a:spcPct val="100000"/>
              </a:lnSpc>
              <a:tabLst>
                <a:tab algn="l" pos="0"/>
              </a:tabLst>
            </a:pPr>
            <a:fld id="{07254897-29D5-43A1-9CA6-37F289A1831D}" type="slidenum">
              <a:rPr b="0" lang="en-US" sz="1200" spc="-1" strike="noStrike">
                <a:solidFill>
                  <a:srgbClr val="ffffff"/>
                </a:solidFill>
                <a:latin typeface="Helvetica Neue Light"/>
                <a:ea typeface="Helvetica Neue Light"/>
              </a:rPr>
              <a:t>&lt;number&gt;</a:t>
            </a:fld>
            <a:endParaRPr b="0" lang="en-US" sz="1200" spc="-1" strike="noStrike">
              <a:latin typeface="Times New Roman"/>
            </a:endParaRPr>
          </a:p>
        </p:txBody>
      </p:sp>
    </p:spTree>
  </p:cSld>
  <mc:AlternateContent>
    <mc:Choice Requires="p14">
      <p:transition spd="slow" p14:dur="2000"/>
    </mc:Choice>
    <mc:Fallback>
      <p:transition spd="slow"/>
    </mc:Fallback>
  </mc:AlternateContent>
  <p:timing>
    <p:tnLst>
      <p:par>
        <p:cTn id="969" dur="indefinite" restart="never" nodeType="tmRoot">
          <p:childTnLst>
            <p:seq>
              <p:cTn id="970" dur="indefinite" nodeType="mainSeq">
                <p:childTnLst>
                  <p:par>
                    <p:cTn id="971" fill="hold">
                      <p:stCondLst>
                        <p:cond delay="indefinite"/>
                      </p:stCondLst>
                      <p:childTnLst>
                        <p:par>
                          <p:cTn id="972" fill="hold">
                            <p:stCondLst>
                              <p:cond delay="0"/>
                            </p:stCondLst>
                            <p:childTnLst>
                              <p:par>
                                <p:cTn id="973" nodeType="clickEffect" fill="hold" presetClass="entr" presetID="1">
                                  <p:stCondLst>
                                    <p:cond delay="0"/>
                                  </p:stCondLst>
                                  <p:childTnLst>
                                    <p:set>
                                      <p:cBhvr>
                                        <p:cTn id="974" dur="1" fill="hold">
                                          <p:stCondLst>
                                            <p:cond delay="0"/>
                                          </p:stCondLst>
                                        </p:cTn>
                                        <p:tgtEl>
                                          <p:spTgt spid="594">
                                            <p:txEl>
                                              <p:pRg st="0" end="0"/>
                                            </p:txEl>
                                          </p:spTgt>
                                        </p:tgtEl>
                                        <p:attrNameLst>
                                          <p:attrName>style.visibility</p:attrName>
                                        </p:attrNameLst>
                                      </p:cBhvr>
                                      <p:to>
                                        <p:strVal val="visible"/>
                                      </p:to>
                                    </p:set>
                                  </p:childTnLst>
                                </p:cTn>
                              </p:par>
                            </p:childTnLst>
                          </p:cTn>
                        </p:par>
                      </p:childTnLst>
                    </p:cTn>
                  </p:par>
                  <p:par>
                    <p:cTn id="975" fill="hold">
                      <p:stCondLst>
                        <p:cond delay="indefinite"/>
                      </p:stCondLst>
                      <p:childTnLst>
                        <p:par>
                          <p:cTn id="976" fill="hold">
                            <p:stCondLst>
                              <p:cond delay="0"/>
                            </p:stCondLst>
                            <p:childTnLst>
                              <p:par>
                                <p:cTn id="977" nodeType="clickEffect" fill="hold" presetClass="entr" presetID="1">
                                  <p:stCondLst>
                                    <p:cond delay="0"/>
                                  </p:stCondLst>
                                  <p:childTnLst>
                                    <p:set>
                                      <p:cBhvr>
                                        <p:cTn id="978" dur="1" fill="hold">
                                          <p:stCondLst>
                                            <p:cond delay="0"/>
                                          </p:stCondLst>
                                        </p:cTn>
                                        <p:tgtEl>
                                          <p:spTgt spid="594">
                                            <p:txEl>
                                              <p:pRg st="1" end="1"/>
                                            </p:txEl>
                                          </p:spTgt>
                                        </p:tgtEl>
                                        <p:attrNameLst>
                                          <p:attrName>style.visibility</p:attrName>
                                        </p:attrNameLst>
                                      </p:cBhvr>
                                      <p:to>
                                        <p:strVal val="visible"/>
                                      </p:to>
                                    </p:set>
                                  </p:childTnLst>
                                </p:cTn>
                              </p:par>
                            </p:childTnLst>
                          </p:cTn>
                        </p:par>
                      </p:childTnLst>
                    </p:cTn>
                  </p:par>
                  <p:par>
                    <p:cTn id="979" fill="hold">
                      <p:stCondLst>
                        <p:cond delay="indefinite"/>
                      </p:stCondLst>
                      <p:childTnLst>
                        <p:par>
                          <p:cTn id="980" fill="hold">
                            <p:stCondLst>
                              <p:cond delay="0"/>
                            </p:stCondLst>
                            <p:childTnLst>
                              <p:par>
                                <p:cTn id="981" nodeType="clickEffect" fill="hold" presetClass="entr" presetID="1">
                                  <p:stCondLst>
                                    <p:cond delay="0"/>
                                  </p:stCondLst>
                                  <p:childTnLst>
                                    <p:set>
                                      <p:cBhvr>
                                        <p:cTn id="982" dur="1" fill="hold">
                                          <p:stCondLst>
                                            <p:cond delay="0"/>
                                          </p:stCondLst>
                                        </p:cTn>
                                        <p:tgtEl>
                                          <p:spTgt spid="594">
                                            <p:txEl>
                                              <p:pRg st="2" end="2"/>
                                            </p:txEl>
                                          </p:spTgt>
                                        </p:tgtEl>
                                        <p:attrNameLst>
                                          <p:attrName>style.visibility</p:attrName>
                                        </p:attrNameLst>
                                      </p:cBhvr>
                                      <p:to>
                                        <p:strVal val="visible"/>
                                      </p:to>
                                    </p:set>
                                  </p:childTnLst>
                                </p:cTn>
                              </p:par>
                            </p:childTnLst>
                          </p:cTn>
                        </p:par>
                      </p:childTnLst>
                    </p:cTn>
                  </p:par>
                  <p:par>
                    <p:cTn id="983" fill="hold">
                      <p:stCondLst>
                        <p:cond delay="indefinite"/>
                      </p:stCondLst>
                      <p:childTnLst>
                        <p:par>
                          <p:cTn id="984" fill="hold">
                            <p:stCondLst>
                              <p:cond delay="0"/>
                            </p:stCondLst>
                            <p:childTnLst>
                              <p:par>
                                <p:cTn id="985" nodeType="clickEffect" fill="hold" presetClass="entr" presetID="1">
                                  <p:stCondLst>
                                    <p:cond delay="0"/>
                                  </p:stCondLst>
                                  <p:childTnLst>
                                    <p:set>
                                      <p:cBhvr>
                                        <p:cTn id="986" dur="1" fill="hold">
                                          <p:stCondLst>
                                            <p:cond delay="0"/>
                                          </p:stCondLst>
                                        </p:cTn>
                                        <p:tgtEl>
                                          <p:spTgt spid="594">
                                            <p:txEl>
                                              <p:pRg st="3" end="3"/>
                                            </p:txEl>
                                          </p:spTgt>
                                        </p:tgtEl>
                                        <p:attrNameLst>
                                          <p:attrName>style.visibility</p:attrName>
                                        </p:attrNameLst>
                                      </p:cBhvr>
                                      <p:to>
                                        <p:strVal val="visible"/>
                                      </p:to>
                                    </p:set>
                                  </p:childTnLst>
                                </p:cTn>
                              </p:par>
                            </p:childTnLst>
                          </p:cTn>
                        </p:par>
                      </p:childTnLst>
                    </p:cTn>
                  </p:par>
                  <p:par>
                    <p:cTn id="987" fill="hold">
                      <p:stCondLst>
                        <p:cond delay="indefinite"/>
                      </p:stCondLst>
                      <p:childTnLst>
                        <p:par>
                          <p:cTn id="988" fill="hold">
                            <p:stCondLst>
                              <p:cond delay="0"/>
                            </p:stCondLst>
                            <p:childTnLst>
                              <p:par>
                                <p:cTn id="989" nodeType="clickEffect" fill="hold" presetClass="entr" presetID="1">
                                  <p:stCondLst>
                                    <p:cond delay="0"/>
                                  </p:stCondLst>
                                  <p:childTnLst>
                                    <p:set>
                                      <p:cBhvr>
                                        <p:cTn id="990" dur="1" fill="hold">
                                          <p:stCondLst>
                                            <p:cond delay="0"/>
                                          </p:stCondLst>
                                        </p:cTn>
                                        <p:tgtEl>
                                          <p:spTgt spid="594">
                                            <p:txEl>
                                              <p:pRg st="4" end="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6" name="PlaceHolder 1"/>
          <p:cNvSpPr>
            <a:spLocks noGrp="1"/>
          </p:cNvSpPr>
          <p:nvPr>
            <p:ph type="title"/>
          </p:nvPr>
        </p:nvSpPr>
        <p:spPr>
          <a:xfrm>
            <a:off x="720000" y="220320"/>
            <a:ext cx="8422920" cy="680040"/>
          </a:xfrm>
          <a:prstGeom prst="rect">
            <a:avLst/>
          </a:prstGeom>
          <a:noFill/>
          <a:ln w="0">
            <a:noFill/>
          </a:ln>
        </p:spPr>
        <p:txBody>
          <a:bodyPr lIns="68400" rIns="68400" tIns="34200" bIns="34200" anchor="ctr">
            <a:noAutofit/>
          </a:bodyPr>
          <a:p>
            <a:pPr>
              <a:lnSpc>
                <a:spcPct val="90000"/>
              </a:lnSpc>
              <a:tabLst>
                <a:tab algn="l" pos="0"/>
              </a:tabLst>
            </a:pPr>
            <a:r>
              <a:rPr b="1" lang="en-US" sz="2400" spc="-1" strike="noStrike">
                <a:solidFill>
                  <a:srgbClr val="233445"/>
                </a:solidFill>
                <a:latin typeface="Helvetica Neue"/>
                <a:ea typeface="Helvetica Neue"/>
              </a:rPr>
              <a:t>Built-in Functions</a:t>
            </a:r>
            <a:endParaRPr b="0" lang="en-US" sz="2400" spc="-1" strike="noStrike">
              <a:latin typeface="Arial"/>
            </a:endParaRPr>
          </a:p>
        </p:txBody>
      </p:sp>
      <p:sp>
        <p:nvSpPr>
          <p:cNvPr id="597" name="PlaceHolder 2"/>
          <p:cNvSpPr>
            <a:spLocks noGrp="1"/>
          </p:cNvSpPr>
          <p:nvPr>
            <p:ph/>
          </p:nvPr>
        </p:nvSpPr>
        <p:spPr>
          <a:xfrm>
            <a:off x="630000" y="1298880"/>
            <a:ext cx="7882920" cy="2802600"/>
          </a:xfrm>
          <a:prstGeom prst="rect">
            <a:avLst/>
          </a:prstGeom>
          <a:noFill/>
          <a:ln w="0">
            <a:noFill/>
          </a:ln>
        </p:spPr>
        <p:txBody>
          <a:bodyPr lIns="0" rIns="68400" tIns="35280" bIns="34200" anchor="t">
            <a:noAutofit/>
          </a:bodyPr>
          <a:p>
            <a:pPr marL="343080" indent="-279360">
              <a:lnSpc>
                <a:spcPct val="115000"/>
              </a:lnSpc>
              <a:buClr>
                <a:srgbClr val="000000"/>
              </a:buClr>
              <a:buFont typeface="Courier New"/>
              <a:buChar char="●"/>
            </a:pPr>
            <a:r>
              <a:rPr b="0" lang="en-US" sz="1800" spc="-1" strike="noStrike">
                <a:solidFill>
                  <a:srgbClr val="000000"/>
                </a:solidFill>
                <a:latin typeface="Helvetica Neue Light"/>
                <a:ea typeface="Helvetica Neue Light"/>
              </a:rPr>
              <a:t>Built-in functions:</a:t>
            </a:r>
            <a:endParaRPr b="0" lang="en-US" sz="1800" spc="-1" strike="noStrike">
              <a:latin typeface="Arial"/>
              <a:ea typeface="Noto Sans CJK SC"/>
            </a:endParaRPr>
          </a:p>
          <a:p>
            <a:pPr lvl="1" marL="685800" indent="-279360">
              <a:lnSpc>
                <a:spcPct val="115000"/>
              </a:lnSpc>
              <a:buClr>
                <a:srgbClr val="000000"/>
              </a:buClr>
              <a:buFont typeface="Courier New"/>
              <a:buChar char="○"/>
            </a:pPr>
            <a:r>
              <a:rPr b="0" lang="en-US" sz="1800" spc="-1" strike="noStrike">
                <a:solidFill>
                  <a:srgbClr val="000000"/>
                </a:solidFill>
                <a:latin typeface="Helvetica Neue Light"/>
                <a:ea typeface="Helvetica Neue Light"/>
              </a:rPr>
              <a:t>Terraform ships with built-in functions</a:t>
            </a:r>
            <a:endParaRPr b="0" lang="en-US" sz="1800" spc="-1" strike="noStrike">
              <a:latin typeface="Arial"/>
              <a:ea typeface="Noto Sans CJK SC"/>
            </a:endParaRPr>
          </a:p>
          <a:p>
            <a:pPr lvl="1" marL="685800" indent="-279360">
              <a:lnSpc>
                <a:spcPct val="115000"/>
              </a:lnSpc>
              <a:buClr>
                <a:srgbClr val="000000"/>
              </a:buClr>
              <a:buFont typeface="Courier New"/>
              <a:buChar char="○"/>
            </a:pPr>
            <a:r>
              <a:rPr b="0" lang="en-US" sz="1800" spc="-1" strike="noStrike">
                <a:solidFill>
                  <a:srgbClr val="000000"/>
                </a:solidFill>
                <a:latin typeface="Helvetica Neue Light"/>
                <a:ea typeface="Helvetica Neue Light"/>
              </a:rPr>
              <a:t>Called with the syntax </a:t>
            </a:r>
            <a:r>
              <a:rPr b="1" lang="en-US" sz="1800" spc="-1" strike="noStrike">
                <a:solidFill>
                  <a:srgbClr val="000000"/>
                </a:solidFill>
                <a:latin typeface="Consolas"/>
                <a:ea typeface="Consolas"/>
              </a:rPr>
              <a:t>name(arg, arg2, ...)</a:t>
            </a:r>
            <a:endParaRPr b="0" lang="en-US" sz="1800" spc="-1" strike="noStrike">
              <a:latin typeface="Arial"/>
              <a:ea typeface="Noto Sans CJK SC"/>
            </a:endParaRPr>
          </a:p>
          <a:p>
            <a:pPr lvl="1" marL="685800" indent="-279360">
              <a:lnSpc>
                <a:spcPct val="115000"/>
              </a:lnSpc>
              <a:buClr>
                <a:srgbClr val="000000"/>
              </a:buClr>
              <a:buFont typeface="Courier New"/>
              <a:buChar char="○"/>
            </a:pPr>
            <a:r>
              <a:rPr b="0" lang="en-US" sz="1800" spc="-1" strike="noStrike">
                <a:solidFill>
                  <a:srgbClr val="000000"/>
                </a:solidFill>
                <a:latin typeface="Helvetica Neue Light"/>
                <a:ea typeface="Helvetica Neue Light"/>
              </a:rPr>
              <a:t>e.g., to read a file:</a:t>
            </a:r>
            <a:endParaRPr b="0" lang="en-US" sz="1800" spc="-1" strike="noStrike">
              <a:latin typeface="Arial"/>
              <a:ea typeface="Noto Sans CJK SC"/>
            </a:endParaRPr>
          </a:p>
          <a:p>
            <a:pPr lvl="2" marL="1296000" indent="-288000">
              <a:lnSpc>
                <a:spcPct val="115000"/>
              </a:lnSpc>
              <a:spcBef>
                <a:spcPts val="850"/>
              </a:spcBef>
              <a:buClr>
                <a:srgbClr val="000000"/>
              </a:buClr>
              <a:buSzPct val="45000"/>
              <a:buFont typeface="Wingdings" charset="2"/>
              <a:buChar char=""/>
            </a:pPr>
            <a:r>
              <a:rPr b="1" lang="en-US" sz="1800" spc="-1" strike="noStrike">
                <a:solidFill>
                  <a:srgbClr val="000000"/>
                </a:solidFill>
                <a:latin typeface="Consolas"/>
                <a:ea typeface="Consolas"/>
              </a:rPr>
              <a:t>${file("path.txt")}</a:t>
            </a:r>
            <a:endParaRPr b="0" lang="en-US" sz="1800" spc="-1" strike="noStrike">
              <a:latin typeface="Arial"/>
            </a:endParaRPr>
          </a:p>
          <a:p>
            <a:pPr marL="308880">
              <a:lnSpc>
                <a:spcPct val="115000"/>
              </a:lnSpc>
              <a:tabLst>
                <a:tab algn="l" pos="0"/>
              </a:tabLst>
            </a:pPr>
            <a:endParaRPr b="0" lang="en-US" sz="1800" spc="-1" strike="noStrike">
              <a:latin typeface="Arial"/>
              <a:ea typeface="Noto Sans CJK SC"/>
            </a:endParaRPr>
          </a:p>
          <a:p>
            <a:pPr marL="308880">
              <a:lnSpc>
                <a:spcPct val="115000"/>
              </a:lnSpc>
              <a:buClr>
                <a:srgbClr val="000000"/>
              </a:buClr>
              <a:buFont typeface="Courier New"/>
              <a:buChar char="●"/>
              <a:tabLst>
                <a:tab algn="l" pos="0"/>
              </a:tabLst>
            </a:pPr>
            <a:r>
              <a:rPr b="0" lang="en-US" sz="1800" spc="-1" strike="noStrike" u="sng">
                <a:solidFill>
                  <a:srgbClr val="0000ff"/>
                </a:solidFill>
                <a:uFillTx/>
                <a:latin typeface="Helvetica Neue Light"/>
                <a:ea typeface="Helvetica Neue Light"/>
              </a:rPr>
              <a:t>https://www.terraform.io/docs/language/functions/index.html</a:t>
            </a:r>
            <a:endParaRPr b="0" lang="en-US" sz="1800" spc="-1" strike="noStrike">
              <a:latin typeface="Arial"/>
              <a:ea typeface="Noto Sans CJK SC"/>
            </a:endParaRPr>
          </a:p>
        </p:txBody>
      </p:sp>
      <p:sp>
        <p:nvSpPr>
          <p:cNvPr id="598" name="PlaceHolder 3"/>
          <p:cNvSpPr>
            <a:spLocks noGrp="1"/>
          </p:cNvSpPr>
          <p:nvPr>
            <p:ph type="sldNum"/>
          </p:nvPr>
        </p:nvSpPr>
        <p:spPr>
          <a:xfrm>
            <a:off x="8510760" y="4880160"/>
            <a:ext cx="624600" cy="222840"/>
          </a:xfrm>
          <a:prstGeom prst="rect">
            <a:avLst/>
          </a:prstGeom>
          <a:noFill/>
          <a:ln w="0">
            <a:noFill/>
          </a:ln>
        </p:spPr>
        <p:txBody>
          <a:bodyPr lIns="68400" rIns="68400" tIns="34200" bIns="34200" anchor="ctr">
            <a:noAutofit/>
          </a:bodyPr>
          <a:p>
            <a:pPr algn="ctr">
              <a:lnSpc>
                <a:spcPct val="100000"/>
              </a:lnSpc>
              <a:tabLst>
                <a:tab algn="l" pos="0"/>
              </a:tabLst>
            </a:pPr>
            <a:fld id="{C3AEDF84-68CE-4838-B81A-00396D8BDF9C}" type="slidenum">
              <a:rPr b="0" lang="en-US" sz="1200" spc="-1" strike="noStrike">
                <a:solidFill>
                  <a:srgbClr val="ffffff"/>
                </a:solidFill>
                <a:latin typeface="Helvetica Neue Light"/>
                <a:ea typeface="Helvetica Neue Light"/>
              </a:rPr>
              <a:t>&lt;number&gt;</a:t>
            </a:fld>
            <a:endParaRPr b="0" lang="en-US" sz="1200" spc="-1" strike="noStrike">
              <a:latin typeface="Times New Roman"/>
            </a:endParaRPr>
          </a:p>
        </p:txBody>
      </p:sp>
    </p:spTree>
  </p:cSld>
  <mc:AlternateContent>
    <mc:Choice Requires="p14">
      <p:transition spd="slow" p14:dur="2000"/>
    </mc:Choice>
    <mc:Fallback>
      <p:transition spd="slow"/>
    </mc:Fallback>
  </mc:AlternateContent>
  <p:timing>
    <p:tnLst>
      <p:par>
        <p:cTn id="991" dur="indefinite" restart="never" nodeType="tmRoot">
          <p:childTnLst>
            <p:seq>
              <p:cTn id="992" dur="indefinite" nodeType="mainSeq">
                <p:childTnLst>
                  <p:par>
                    <p:cTn id="993" fill="hold">
                      <p:stCondLst>
                        <p:cond delay="indefinite"/>
                      </p:stCondLst>
                      <p:childTnLst>
                        <p:par>
                          <p:cTn id="994" fill="hold">
                            <p:stCondLst>
                              <p:cond delay="0"/>
                            </p:stCondLst>
                            <p:childTnLst>
                              <p:par>
                                <p:cTn id="995" nodeType="clickEffect" fill="hold" presetClass="entr" presetID="1">
                                  <p:stCondLst>
                                    <p:cond delay="0"/>
                                  </p:stCondLst>
                                  <p:childTnLst>
                                    <p:set>
                                      <p:cBhvr>
                                        <p:cTn id="996" dur="1" fill="hold">
                                          <p:stCondLst>
                                            <p:cond delay="0"/>
                                          </p:stCondLst>
                                        </p:cTn>
                                        <p:tgtEl>
                                          <p:spTgt spid="597">
                                            <p:txEl>
                                              <p:pRg st="0" end="0"/>
                                            </p:txEl>
                                          </p:spTgt>
                                        </p:tgtEl>
                                        <p:attrNameLst>
                                          <p:attrName>style.visibility</p:attrName>
                                        </p:attrNameLst>
                                      </p:cBhvr>
                                      <p:to>
                                        <p:strVal val="visible"/>
                                      </p:to>
                                    </p:set>
                                  </p:childTnLst>
                                </p:cTn>
                              </p:par>
                            </p:childTnLst>
                          </p:cTn>
                        </p:par>
                      </p:childTnLst>
                    </p:cTn>
                  </p:par>
                  <p:par>
                    <p:cTn id="997" fill="hold">
                      <p:stCondLst>
                        <p:cond delay="indefinite"/>
                      </p:stCondLst>
                      <p:childTnLst>
                        <p:par>
                          <p:cTn id="998" fill="hold">
                            <p:stCondLst>
                              <p:cond delay="0"/>
                            </p:stCondLst>
                            <p:childTnLst>
                              <p:par>
                                <p:cTn id="999" nodeType="clickEffect" fill="hold" presetClass="entr" presetID="1">
                                  <p:stCondLst>
                                    <p:cond delay="0"/>
                                  </p:stCondLst>
                                  <p:childTnLst>
                                    <p:set>
                                      <p:cBhvr>
                                        <p:cTn id="1000" dur="1" fill="hold">
                                          <p:stCondLst>
                                            <p:cond delay="0"/>
                                          </p:stCondLst>
                                        </p:cTn>
                                        <p:tgtEl>
                                          <p:spTgt spid="597">
                                            <p:txEl>
                                              <p:pRg st="1" end="1"/>
                                            </p:txEl>
                                          </p:spTgt>
                                        </p:tgtEl>
                                        <p:attrNameLst>
                                          <p:attrName>style.visibility</p:attrName>
                                        </p:attrNameLst>
                                      </p:cBhvr>
                                      <p:to>
                                        <p:strVal val="visible"/>
                                      </p:to>
                                    </p:set>
                                  </p:childTnLst>
                                </p:cTn>
                              </p:par>
                            </p:childTnLst>
                          </p:cTn>
                        </p:par>
                      </p:childTnLst>
                    </p:cTn>
                  </p:par>
                  <p:par>
                    <p:cTn id="1001" fill="hold">
                      <p:stCondLst>
                        <p:cond delay="indefinite"/>
                      </p:stCondLst>
                      <p:childTnLst>
                        <p:par>
                          <p:cTn id="1002" fill="hold">
                            <p:stCondLst>
                              <p:cond delay="0"/>
                            </p:stCondLst>
                            <p:childTnLst>
                              <p:par>
                                <p:cTn id="1003" nodeType="clickEffect" fill="hold" presetClass="entr" presetID="1">
                                  <p:stCondLst>
                                    <p:cond delay="0"/>
                                  </p:stCondLst>
                                  <p:childTnLst>
                                    <p:set>
                                      <p:cBhvr>
                                        <p:cTn id="1004" dur="1" fill="hold">
                                          <p:stCondLst>
                                            <p:cond delay="0"/>
                                          </p:stCondLst>
                                        </p:cTn>
                                        <p:tgtEl>
                                          <p:spTgt spid="597">
                                            <p:txEl>
                                              <p:pRg st="2" end="2"/>
                                            </p:txEl>
                                          </p:spTgt>
                                        </p:tgtEl>
                                        <p:attrNameLst>
                                          <p:attrName>style.visibility</p:attrName>
                                        </p:attrNameLst>
                                      </p:cBhvr>
                                      <p:to>
                                        <p:strVal val="visible"/>
                                      </p:to>
                                    </p:set>
                                  </p:childTnLst>
                                </p:cTn>
                              </p:par>
                            </p:childTnLst>
                          </p:cTn>
                        </p:par>
                      </p:childTnLst>
                    </p:cTn>
                  </p:par>
                  <p:par>
                    <p:cTn id="1005" fill="hold">
                      <p:stCondLst>
                        <p:cond delay="indefinite"/>
                      </p:stCondLst>
                      <p:childTnLst>
                        <p:par>
                          <p:cTn id="1006" fill="hold">
                            <p:stCondLst>
                              <p:cond delay="0"/>
                            </p:stCondLst>
                            <p:childTnLst>
                              <p:par>
                                <p:cTn id="1007" nodeType="clickEffect" fill="hold" presetClass="entr" presetID="1">
                                  <p:stCondLst>
                                    <p:cond delay="0"/>
                                  </p:stCondLst>
                                  <p:childTnLst>
                                    <p:set>
                                      <p:cBhvr>
                                        <p:cTn id="1008" dur="1" fill="hold">
                                          <p:stCondLst>
                                            <p:cond delay="0"/>
                                          </p:stCondLst>
                                        </p:cTn>
                                        <p:tgtEl>
                                          <p:spTgt spid="597">
                                            <p:txEl>
                                              <p:pRg st="3" end="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9" name="PlaceHolder 1"/>
          <p:cNvSpPr>
            <a:spLocks noGrp="1"/>
          </p:cNvSpPr>
          <p:nvPr>
            <p:ph type="title"/>
          </p:nvPr>
        </p:nvSpPr>
        <p:spPr>
          <a:xfrm>
            <a:off x="720000" y="220320"/>
            <a:ext cx="8422920" cy="680040"/>
          </a:xfrm>
          <a:prstGeom prst="rect">
            <a:avLst/>
          </a:prstGeom>
          <a:noFill/>
          <a:ln w="0">
            <a:noFill/>
          </a:ln>
        </p:spPr>
        <p:txBody>
          <a:bodyPr lIns="68400" rIns="68400" tIns="34200" bIns="34200" anchor="ctr">
            <a:noAutofit/>
          </a:bodyPr>
          <a:p>
            <a:pPr>
              <a:lnSpc>
                <a:spcPct val="90000"/>
              </a:lnSpc>
              <a:tabLst>
                <a:tab algn="l" pos="0"/>
              </a:tabLst>
            </a:pPr>
            <a:r>
              <a:rPr b="1" lang="en-US" sz="2400" spc="-1" strike="noStrike">
                <a:solidFill>
                  <a:srgbClr val="233445"/>
                </a:solidFill>
                <a:latin typeface="Helvetica Neue"/>
                <a:ea typeface="Helvetica Neue"/>
              </a:rPr>
              <a:t>Conditionals</a:t>
            </a:r>
            <a:endParaRPr b="0" lang="en-US" sz="2400" spc="-1" strike="noStrike">
              <a:latin typeface="Arial"/>
            </a:endParaRPr>
          </a:p>
        </p:txBody>
      </p:sp>
      <p:sp>
        <p:nvSpPr>
          <p:cNvPr id="600" name="PlaceHolder 2"/>
          <p:cNvSpPr>
            <a:spLocks noGrp="1"/>
          </p:cNvSpPr>
          <p:nvPr>
            <p:ph/>
          </p:nvPr>
        </p:nvSpPr>
        <p:spPr>
          <a:xfrm>
            <a:off x="626760" y="1446840"/>
            <a:ext cx="7882920" cy="3173760"/>
          </a:xfrm>
          <a:prstGeom prst="rect">
            <a:avLst/>
          </a:prstGeom>
          <a:noFill/>
          <a:ln w="0">
            <a:noFill/>
          </a:ln>
        </p:spPr>
        <p:txBody>
          <a:bodyPr lIns="0" rIns="68400" tIns="35280" bIns="34200" anchor="t">
            <a:noAutofit/>
          </a:bodyPr>
          <a:p>
            <a:pPr marL="343080" indent="-279360">
              <a:lnSpc>
                <a:spcPct val="115000"/>
              </a:lnSpc>
              <a:buClr>
                <a:srgbClr val="000000"/>
              </a:buClr>
              <a:buFont typeface="Courier New"/>
              <a:buChar char="●"/>
            </a:pPr>
            <a:r>
              <a:rPr b="0" lang="en-US" sz="1800" spc="-1" strike="noStrike">
                <a:solidFill>
                  <a:srgbClr val="000000"/>
                </a:solidFill>
                <a:latin typeface="Helvetica Neue Light"/>
                <a:ea typeface="Helvetica Neue Light"/>
              </a:rPr>
              <a:t>Interpolations may contain conditionals to branch on the final value</a:t>
            </a:r>
            <a:endParaRPr b="0" lang="en-US" sz="1800" spc="-1" strike="noStrike">
              <a:latin typeface="Arial"/>
            </a:endParaRPr>
          </a:p>
          <a:p>
            <a:pPr>
              <a:lnSpc>
                <a:spcPct val="115000"/>
              </a:lnSpc>
              <a:tabLst>
                <a:tab algn="l" pos="0"/>
              </a:tabLst>
            </a:pPr>
            <a:endParaRPr b="0" lang="en-US" sz="1800" spc="-1" strike="noStrike">
              <a:latin typeface="Arial"/>
            </a:endParaRPr>
          </a:p>
          <a:p>
            <a:pPr marL="343080" indent="-279360">
              <a:lnSpc>
                <a:spcPct val="115000"/>
              </a:lnSpc>
              <a:buClr>
                <a:srgbClr val="000000"/>
              </a:buClr>
              <a:buFont typeface="Courier New"/>
              <a:buChar char="●"/>
              <a:tabLst>
                <a:tab algn="l" pos="0"/>
              </a:tabLst>
            </a:pPr>
            <a:r>
              <a:rPr b="0" lang="en-US" sz="1800" spc="-1" strike="noStrike">
                <a:solidFill>
                  <a:srgbClr val="000000"/>
                </a:solidFill>
                <a:latin typeface="Helvetica Neue Light"/>
                <a:ea typeface="Helvetica Neue Light"/>
              </a:rPr>
              <a:t>Syntax</a:t>
            </a:r>
            <a:endParaRPr b="0" lang="en-US" sz="1800" spc="-1" strike="noStrike">
              <a:latin typeface="Arial"/>
            </a:endParaRPr>
          </a:p>
          <a:p>
            <a:pPr marL="685800">
              <a:lnSpc>
                <a:spcPct val="115000"/>
              </a:lnSpc>
              <a:tabLst>
                <a:tab algn="l" pos="0"/>
              </a:tabLst>
            </a:pPr>
            <a:r>
              <a:rPr b="1" lang="en-US" sz="1800" spc="-1" strike="noStrike">
                <a:solidFill>
                  <a:srgbClr val="000000"/>
                </a:solidFill>
                <a:latin typeface="Consolas"/>
                <a:ea typeface="Consolas"/>
              </a:rPr>
              <a:t>CONDITION ? TRUEVAL : FALSEVAL</a:t>
            </a:r>
            <a:endParaRPr b="0" lang="en-US" sz="1800" spc="-1" strike="noStrike">
              <a:latin typeface="Arial"/>
            </a:endParaRPr>
          </a:p>
        </p:txBody>
      </p:sp>
      <p:sp>
        <p:nvSpPr>
          <p:cNvPr id="601" name="PlaceHolder 3"/>
          <p:cNvSpPr>
            <a:spLocks noGrp="1"/>
          </p:cNvSpPr>
          <p:nvPr>
            <p:ph type="sldNum"/>
          </p:nvPr>
        </p:nvSpPr>
        <p:spPr>
          <a:xfrm>
            <a:off x="8510760" y="4880160"/>
            <a:ext cx="624600" cy="222840"/>
          </a:xfrm>
          <a:prstGeom prst="rect">
            <a:avLst/>
          </a:prstGeom>
          <a:noFill/>
          <a:ln w="0">
            <a:noFill/>
          </a:ln>
        </p:spPr>
        <p:txBody>
          <a:bodyPr lIns="68400" rIns="68400" tIns="34200" bIns="34200" anchor="ctr">
            <a:noAutofit/>
          </a:bodyPr>
          <a:p>
            <a:pPr algn="ctr">
              <a:lnSpc>
                <a:spcPct val="100000"/>
              </a:lnSpc>
              <a:tabLst>
                <a:tab algn="l" pos="0"/>
              </a:tabLst>
            </a:pPr>
            <a:fld id="{684C9F62-8ABD-45C1-B989-0493532F04E9}" type="slidenum">
              <a:rPr b="0" lang="en-US" sz="1200" spc="-1" strike="noStrike">
                <a:solidFill>
                  <a:srgbClr val="ffffff"/>
                </a:solidFill>
                <a:latin typeface="Helvetica Neue Light"/>
                <a:ea typeface="Helvetica Neue Light"/>
              </a:rPr>
              <a:t>&lt;number&gt;</a:t>
            </a:fld>
            <a:endParaRPr b="0" lang="en-US" sz="1200" spc="-1" strike="noStrike">
              <a:latin typeface="Times New Roman"/>
            </a:endParaRPr>
          </a:p>
        </p:txBody>
      </p:sp>
    </p:spTree>
  </p:cSld>
  <mc:AlternateContent>
    <mc:Choice Requires="p14">
      <p:transition spd="slow" p14:dur="2000"/>
    </mc:Choice>
    <mc:Fallback>
      <p:transition spd="slow"/>
    </mc:Fallback>
  </mc:AlternateContent>
</p:sld>
</file>

<file path=ppt/slides/slide8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02" name="PlaceHolder 1"/>
          <p:cNvSpPr>
            <a:spLocks noGrp="1"/>
          </p:cNvSpPr>
          <p:nvPr>
            <p:ph type="title"/>
          </p:nvPr>
        </p:nvSpPr>
        <p:spPr>
          <a:xfrm>
            <a:off x="720000" y="220320"/>
            <a:ext cx="8422920" cy="680040"/>
          </a:xfrm>
          <a:prstGeom prst="rect">
            <a:avLst/>
          </a:prstGeom>
          <a:noFill/>
          <a:ln w="0">
            <a:noFill/>
          </a:ln>
        </p:spPr>
        <p:txBody>
          <a:bodyPr lIns="68400" rIns="68400" tIns="34200" bIns="34200" anchor="ctr">
            <a:noAutofit/>
          </a:bodyPr>
          <a:p>
            <a:pPr>
              <a:lnSpc>
                <a:spcPct val="90000"/>
              </a:lnSpc>
              <a:tabLst>
                <a:tab algn="l" pos="0"/>
              </a:tabLst>
            </a:pPr>
            <a:r>
              <a:rPr b="1" lang="en-US" sz="2400" spc="-1" strike="noStrike">
                <a:solidFill>
                  <a:srgbClr val="233445"/>
                </a:solidFill>
                <a:latin typeface="Helvetica Neue"/>
                <a:ea typeface="Helvetica Neue"/>
              </a:rPr>
              <a:t>Primitive Data Types</a:t>
            </a:r>
            <a:endParaRPr b="0" lang="en-US" sz="2400" spc="-1" strike="noStrike">
              <a:latin typeface="Arial"/>
            </a:endParaRPr>
          </a:p>
        </p:txBody>
      </p:sp>
      <p:sp>
        <p:nvSpPr>
          <p:cNvPr id="603" name="PlaceHolder 2"/>
          <p:cNvSpPr>
            <a:spLocks noGrp="1"/>
          </p:cNvSpPr>
          <p:nvPr>
            <p:ph/>
          </p:nvPr>
        </p:nvSpPr>
        <p:spPr>
          <a:xfrm>
            <a:off x="626760" y="1131480"/>
            <a:ext cx="7882920" cy="3489120"/>
          </a:xfrm>
          <a:prstGeom prst="rect">
            <a:avLst/>
          </a:prstGeom>
          <a:noFill/>
          <a:ln w="0">
            <a:noFill/>
          </a:ln>
        </p:spPr>
        <p:txBody>
          <a:bodyPr lIns="0" rIns="68400" tIns="35280" bIns="34200" anchor="t">
            <a:noAutofit/>
          </a:bodyPr>
          <a:p>
            <a:pPr marL="343080" indent="-279360">
              <a:lnSpc>
                <a:spcPct val="115000"/>
              </a:lnSpc>
              <a:buClr>
                <a:srgbClr val="000000"/>
              </a:buClr>
              <a:buFont typeface="Consolas"/>
              <a:buChar char="●"/>
            </a:pPr>
            <a:r>
              <a:rPr b="1" lang="en-US" sz="1800" spc="-1" strike="noStrike">
                <a:solidFill>
                  <a:srgbClr val="000000"/>
                </a:solidFill>
                <a:latin typeface="Consolas"/>
                <a:ea typeface="Consolas"/>
              </a:rPr>
              <a:t>String</a:t>
            </a:r>
            <a:endParaRPr b="0" lang="en-US" sz="1800" spc="-1" strike="noStrike">
              <a:latin typeface="Arial"/>
            </a:endParaRPr>
          </a:p>
          <a:p>
            <a:pPr lvl="1" marL="685800" indent="-279360">
              <a:lnSpc>
                <a:spcPct val="115000"/>
              </a:lnSpc>
              <a:buClr>
                <a:srgbClr val="000000"/>
              </a:buClr>
              <a:buFont typeface="Courier New"/>
              <a:buChar char="○"/>
            </a:pPr>
            <a:r>
              <a:rPr b="0" lang="en-US" sz="1800" spc="-1" strike="noStrike">
                <a:solidFill>
                  <a:srgbClr val="000000"/>
                </a:solidFill>
                <a:latin typeface="Helvetica Neue Light"/>
                <a:ea typeface="Helvetica Neue Light"/>
              </a:rPr>
              <a:t>Use the var prefix followed by the variable name</a:t>
            </a:r>
            <a:endParaRPr b="0" lang="en-US" sz="1800" spc="-1" strike="noStrike">
              <a:latin typeface="Arial"/>
            </a:endParaRPr>
          </a:p>
          <a:p>
            <a:pPr lvl="1" marL="685800" indent="-279360">
              <a:lnSpc>
                <a:spcPct val="115000"/>
              </a:lnSpc>
              <a:buClr>
                <a:srgbClr val="000000"/>
              </a:buClr>
              <a:buFont typeface="Courier New"/>
              <a:buChar char="○"/>
            </a:pPr>
            <a:r>
              <a:rPr b="0" lang="en-US" sz="1800" spc="-1" strike="noStrike">
                <a:solidFill>
                  <a:srgbClr val="000000"/>
                </a:solidFill>
                <a:latin typeface="Helvetica Neue Light"/>
                <a:ea typeface="Helvetica Neue Light"/>
              </a:rPr>
              <a:t>e.g., </a:t>
            </a:r>
            <a:r>
              <a:rPr b="1" lang="en-US" sz="1800" spc="-1" strike="noStrike">
                <a:solidFill>
                  <a:srgbClr val="000000"/>
                </a:solidFill>
                <a:latin typeface="Consolas"/>
                <a:ea typeface="Consolas"/>
              </a:rPr>
              <a:t>var.foo</a:t>
            </a:r>
            <a:r>
              <a:rPr b="0" lang="en-US" sz="1800" spc="-1" strike="noStrike">
                <a:solidFill>
                  <a:srgbClr val="000000"/>
                </a:solidFill>
                <a:latin typeface="Helvetica Neue Light"/>
                <a:ea typeface="Helvetica Neue Light"/>
              </a:rPr>
              <a:t> is how you would use the variable in HCL for interpolation or reference</a:t>
            </a:r>
            <a:endParaRPr b="0" lang="en-US" sz="1800" spc="-1" strike="noStrike">
              <a:latin typeface="Arial"/>
            </a:endParaRPr>
          </a:p>
          <a:p>
            <a:pPr marL="343080" indent="-279360">
              <a:lnSpc>
                <a:spcPct val="115000"/>
              </a:lnSpc>
              <a:buClr>
                <a:srgbClr val="000000"/>
              </a:buClr>
              <a:buFont typeface="Consolas"/>
              <a:buChar char="●"/>
            </a:pPr>
            <a:r>
              <a:rPr b="1" lang="en-US" sz="1800" spc="-1" strike="noStrike">
                <a:solidFill>
                  <a:srgbClr val="000000"/>
                </a:solidFill>
                <a:latin typeface="Consolas"/>
                <a:ea typeface="Consolas"/>
              </a:rPr>
              <a:t>Number</a:t>
            </a:r>
            <a:endParaRPr b="0" lang="en-US" sz="1800" spc="-1" strike="noStrike">
              <a:latin typeface="Arial"/>
            </a:endParaRPr>
          </a:p>
          <a:p>
            <a:pPr lvl="1" marL="685800" indent="-279360">
              <a:lnSpc>
                <a:spcPct val="115000"/>
              </a:lnSpc>
              <a:buClr>
                <a:srgbClr val="000000"/>
              </a:buClr>
              <a:buFont typeface="Courier New"/>
              <a:buChar char="○"/>
            </a:pPr>
            <a:r>
              <a:rPr b="0" lang="en-US" sz="1800" spc="-1" strike="noStrike">
                <a:solidFill>
                  <a:srgbClr val="000000"/>
                </a:solidFill>
                <a:latin typeface="Helvetica Neue Light"/>
                <a:ea typeface="Helvetica Neue Light"/>
              </a:rPr>
              <a:t>Can be referenced as a number, so in arithmetic for example</a:t>
            </a:r>
            <a:endParaRPr b="0" lang="en-US" sz="1800" spc="-1" strike="noStrike">
              <a:latin typeface="Arial"/>
            </a:endParaRPr>
          </a:p>
          <a:p>
            <a:pPr marL="1028880">
              <a:lnSpc>
                <a:spcPct val="115000"/>
              </a:lnSpc>
              <a:tabLst>
                <a:tab algn="l" pos="0"/>
              </a:tabLst>
            </a:pPr>
            <a:r>
              <a:rPr b="1" lang="en-US" sz="1800" spc="-1" strike="noStrike">
                <a:solidFill>
                  <a:srgbClr val="000000"/>
                </a:solidFill>
                <a:latin typeface="Consolas"/>
                <a:ea typeface="Consolas"/>
              </a:rPr>
              <a:t>${var.foo + 1}</a:t>
            </a:r>
            <a:endParaRPr b="0" lang="en-US" sz="1800" spc="-1" strike="noStrike">
              <a:latin typeface="Arial"/>
            </a:endParaRPr>
          </a:p>
          <a:p>
            <a:pPr marL="343080" indent="-279360">
              <a:lnSpc>
                <a:spcPct val="115000"/>
              </a:lnSpc>
              <a:buClr>
                <a:srgbClr val="000000"/>
              </a:buClr>
              <a:buFont typeface="Consolas"/>
              <a:buChar char="●"/>
              <a:tabLst>
                <a:tab algn="l" pos="0"/>
              </a:tabLst>
            </a:pPr>
            <a:r>
              <a:rPr b="1" lang="en-US" sz="1800" spc="-1" strike="noStrike">
                <a:solidFill>
                  <a:srgbClr val="000000"/>
                </a:solidFill>
                <a:latin typeface="Consolas"/>
                <a:ea typeface="Consolas"/>
              </a:rPr>
              <a:t>Bool</a:t>
            </a:r>
            <a:endParaRPr b="0" lang="en-US" sz="1800" spc="-1" strike="noStrike">
              <a:latin typeface="Arial"/>
            </a:endParaRPr>
          </a:p>
          <a:p>
            <a:pPr lvl="1" marL="685800" indent="-279360">
              <a:lnSpc>
                <a:spcPct val="115000"/>
              </a:lnSpc>
              <a:buClr>
                <a:srgbClr val="000000"/>
              </a:buClr>
              <a:buFont typeface="Courier New"/>
              <a:buChar char="○"/>
              <a:tabLst>
                <a:tab algn="l" pos="0"/>
              </a:tabLst>
            </a:pPr>
            <a:r>
              <a:rPr b="0" lang="en-US" sz="1800" spc="-1" strike="noStrike">
                <a:solidFill>
                  <a:srgbClr val="000000"/>
                </a:solidFill>
                <a:latin typeface="Helvetica Neue Light"/>
                <a:ea typeface="Helvetica Neue Light"/>
              </a:rPr>
              <a:t>Can be referenced as a boolean in logic, so something like</a:t>
            </a:r>
            <a:endParaRPr b="0" lang="en-US" sz="1800" spc="-1" strike="noStrike">
              <a:latin typeface="Arial"/>
            </a:endParaRPr>
          </a:p>
          <a:p>
            <a:pPr marL="343080" indent="343080">
              <a:lnSpc>
                <a:spcPct val="115000"/>
              </a:lnSpc>
              <a:tabLst>
                <a:tab algn="l" pos="0"/>
              </a:tabLst>
            </a:pPr>
            <a:r>
              <a:rPr b="1" lang="en-US" sz="1800" spc="-1" strike="noStrike">
                <a:solidFill>
                  <a:srgbClr val="000000"/>
                </a:solidFill>
                <a:latin typeface="Consolas"/>
                <a:ea typeface="Consolas"/>
              </a:rPr>
              <a:t>var.foo == true ? “foo is true” : “foo is false”</a:t>
            </a:r>
            <a:endParaRPr b="0" lang="en-US" sz="1800" spc="-1" strike="noStrike">
              <a:latin typeface="Arial"/>
            </a:endParaRPr>
          </a:p>
        </p:txBody>
      </p:sp>
      <p:sp>
        <p:nvSpPr>
          <p:cNvPr id="604" name="PlaceHolder 3"/>
          <p:cNvSpPr>
            <a:spLocks noGrp="1"/>
          </p:cNvSpPr>
          <p:nvPr>
            <p:ph type="sldNum"/>
          </p:nvPr>
        </p:nvSpPr>
        <p:spPr>
          <a:xfrm>
            <a:off x="8510760" y="4880160"/>
            <a:ext cx="624600" cy="222840"/>
          </a:xfrm>
          <a:prstGeom prst="rect">
            <a:avLst/>
          </a:prstGeom>
          <a:noFill/>
          <a:ln w="0">
            <a:noFill/>
          </a:ln>
        </p:spPr>
        <p:txBody>
          <a:bodyPr lIns="68400" rIns="68400" tIns="34200" bIns="34200" anchor="ctr">
            <a:noAutofit/>
          </a:bodyPr>
          <a:p>
            <a:pPr algn="ctr">
              <a:lnSpc>
                <a:spcPct val="100000"/>
              </a:lnSpc>
              <a:tabLst>
                <a:tab algn="l" pos="0"/>
              </a:tabLst>
            </a:pPr>
            <a:fld id="{3D729C0E-1191-4137-9911-F3F5450FD1B4}" type="slidenum">
              <a:rPr b="0" lang="en-US" sz="1200" spc="-1" strike="noStrike">
                <a:solidFill>
                  <a:srgbClr val="ffffff"/>
                </a:solidFill>
                <a:latin typeface="Helvetica Neue Light"/>
                <a:ea typeface="Helvetica Neue Light"/>
              </a:rPr>
              <a:t>&lt;number&gt;</a:t>
            </a:fld>
            <a:endParaRPr b="0" lang="en-US" sz="1200" spc="-1" strike="noStrike">
              <a:latin typeface="Times New Roman"/>
            </a:endParaRPr>
          </a:p>
        </p:txBody>
      </p:sp>
    </p:spTree>
  </p:cSld>
  <mc:AlternateContent>
    <mc:Choice Requires="p14">
      <p:transition spd="slow" p14:dur="2000"/>
    </mc:Choice>
    <mc:Fallback>
      <p:transition spd="slow"/>
    </mc:Fallback>
  </mc:AlternateContent>
  <p:timing>
    <p:tnLst>
      <p:par>
        <p:cTn id="1009" dur="indefinite" restart="never" nodeType="tmRoot">
          <p:childTnLst>
            <p:seq>
              <p:cTn id="1010" dur="indefinite" nodeType="mainSeq">
                <p:childTnLst>
                  <p:par>
                    <p:cTn id="1011" fill="hold">
                      <p:stCondLst>
                        <p:cond delay="indefinite"/>
                      </p:stCondLst>
                      <p:childTnLst>
                        <p:par>
                          <p:cTn id="1012" fill="hold">
                            <p:stCondLst>
                              <p:cond delay="0"/>
                            </p:stCondLst>
                            <p:childTnLst>
                              <p:par>
                                <p:cTn id="1013" nodeType="clickEffect" fill="hold" presetClass="entr" presetID="1">
                                  <p:stCondLst>
                                    <p:cond delay="0"/>
                                  </p:stCondLst>
                                  <p:childTnLst>
                                    <p:set>
                                      <p:cBhvr>
                                        <p:cTn id="1014" dur="1" fill="hold">
                                          <p:stCondLst>
                                            <p:cond delay="0"/>
                                          </p:stCondLst>
                                        </p:cTn>
                                        <p:tgtEl>
                                          <p:spTgt spid="603">
                                            <p:txEl>
                                              <p:pRg st="0" end="0"/>
                                            </p:txEl>
                                          </p:spTgt>
                                        </p:tgtEl>
                                        <p:attrNameLst>
                                          <p:attrName>style.visibility</p:attrName>
                                        </p:attrNameLst>
                                      </p:cBhvr>
                                      <p:to>
                                        <p:strVal val="visible"/>
                                      </p:to>
                                    </p:set>
                                  </p:childTnLst>
                                </p:cTn>
                              </p:par>
                            </p:childTnLst>
                          </p:cTn>
                        </p:par>
                      </p:childTnLst>
                    </p:cTn>
                  </p:par>
                  <p:par>
                    <p:cTn id="1015" fill="hold">
                      <p:stCondLst>
                        <p:cond delay="indefinite"/>
                      </p:stCondLst>
                      <p:childTnLst>
                        <p:par>
                          <p:cTn id="1016" fill="hold">
                            <p:stCondLst>
                              <p:cond delay="0"/>
                            </p:stCondLst>
                            <p:childTnLst>
                              <p:par>
                                <p:cTn id="1017" nodeType="clickEffect" fill="hold" presetClass="entr" presetID="1">
                                  <p:stCondLst>
                                    <p:cond delay="0"/>
                                  </p:stCondLst>
                                  <p:childTnLst>
                                    <p:set>
                                      <p:cBhvr>
                                        <p:cTn id="1018" dur="1" fill="hold">
                                          <p:stCondLst>
                                            <p:cond delay="0"/>
                                          </p:stCondLst>
                                        </p:cTn>
                                        <p:tgtEl>
                                          <p:spTgt spid="603">
                                            <p:txEl>
                                              <p:pRg st="1" end="1"/>
                                            </p:txEl>
                                          </p:spTgt>
                                        </p:tgtEl>
                                        <p:attrNameLst>
                                          <p:attrName>style.visibility</p:attrName>
                                        </p:attrNameLst>
                                      </p:cBhvr>
                                      <p:to>
                                        <p:strVal val="visible"/>
                                      </p:to>
                                    </p:set>
                                  </p:childTnLst>
                                </p:cTn>
                              </p:par>
                            </p:childTnLst>
                          </p:cTn>
                        </p:par>
                      </p:childTnLst>
                    </p:cTn>
                  </p:par>
                  <p:par>
                    <p:cTn id="1019" fill="hold">
                      <p:stCondLst>
                        <p:cond delay="indefinite"/>
                      </p:stCondLst>
                      <p:childTnLst>
                        <p:par>
                          <p:cTn id="1020" fill="hold">
                            <p:stCondLst>
                              <p:cond delay="0"/>
                            </p:stCondLst>
                            <p:childTnLst>
                              <p:par>
                                <p:cTn id="1021" nodeType="clickEffect" fill="hold" presetClass="entr" presetID="1">
                                  <p:stCondLst>
                                    <p:cond delay="0"/>
                                  </p:stCondLst>
                                  <p:childTnLst>
                                    <p:set>
                                      <p:cBhvr>
                                        <p:cTn id="1022" dur="1" fill="hold">
                                          <p:stCondLst>
                                            <p:cond delay="0"/>
                                          </p:stCondLst>
                                        </p:cTn>
                                        <p:tgtEl>
                                          <p:spTgt spid="603">
                                            <p:txEl>
                                              <p:pRg st="2" end="2"/>
                                            </p:txEl>
                                          </p:spTgt>
                                        </p:tgtEl>
                                        <p:attrNameLst>
                                          <p:attrName>style.visibility</p:attrName>
                                        </p:attrNameLst>
                                      </p:cBhvr>
                                      <p:to>
                                        <p:strVal val="visible"/>
                                      </p:to>
                                    </p:set>
                                  </p:childTnLst>
                                </p:cTn>
                              </p:par>
                            </p:childTnLst>
                          </p:cTn>
                        </p:par>
                      </p:childTnLst>
                    </p:cTn>
                  </p:par>
                  <p:par>
                    <p:cTn id="1023" fill="hold">
                      <p:stCondLst>
                        <p:cond delay="indefinite"/>
                      </p:stCondLst>
                      <p:childTnLst>
                        <p:par>
                          <p:cTn id="1024" fill="hold">
                            <p:stCondLst>
                              <p:cond delay="0"/>
                            </p:stCondLst>
                            <p:childTnLst>
                              <p:par>
                                <p:cTn id="1025" nodeType="clickEffect" fill="hold" presetClass="entr" presetID="1">
                                  <p:stCondLst>
                                    <p:cond delay="0"/>
                                  </p:stCondLst>
                                  <p:childTnLst>
                                    <p:set>
                                      <p:cBhvr>
                                        <p:cTn id="1026" dur="1" fill="hold">
                                          <p:stCondLst>
                                            <p:cond delay="0"/>
                                          </p:stCondLst>
                                        </p:cTn>
                                        <p:tgtEl>
                                          <p:spTgt spid="603">
                                            <p:txEl>
                                              <p:pRg st="3" end="3"/>
                                            </p:txEl>
                                          </p:spTgt>
                                        </p:tgtEl>
                                        <p:attrNameLst>
                                          <p:attrName>style.visibility</p:attrName>
                                        </p:attrNameLst>
                                      </p:cBhvr>
                                      <p:to>
                                        <p:strVal val="visible"/>
                                      </p:to>
                                    </p:set>
                                  </p:childTnLst>
                                </p:cTn>
                              </p:par>
                            </p:childTnLst>
                          </p:cTn>
                        </p:par>
                      </p:childTnLst>
                    </p:cTn>
                  </p:par>
                  <p:par>
                    <p:cTn id="1027" fill="hold">
                      <p:stCondLst>
                        <p:cond delay="indefinite"/>
                      </p:stCondLst>
                      <p:childTnLst>
                        <p:par>
                          <p:cTn id="1028" fill="hold">
                            <p:stCondLst>
                              <p:cond delay="0"/>
                            </p:stCondLst>
                            <p:childTnLst>
                              <p:par>
                                <p:cTn id="1029" nodeType="clickEffect" fill="hold" presetClass="entr" presetID="1">
                                  <p:stCondLst>
                                    <p:cond delay="0"/>
                                  </p:stCondLst>
                                  <p:childTnLst>
                                    <p:set>
                                      <p:cBhvr>
                                        <p:cTn id="1030" dur="1" fill="hold">
                                          <p:stCondLst>
                                            <p:cond delay="0"/>
                                          </p:stCondLst>
                                        </p:cTn>
                                        <p:tgtEl>
                                          <p:spTgt spid="603">
                                            <p:txEl>
                                              <p:pRg st="4" end="4"/>
                                            </p:txEl>
                                          </p:spTgt>
                                        </p:tgtEl>
                                        <p:attrNameLst>
                                          <p:attrName>style.visibility</p:attrName>
                                        </p:attrNameLst>
                                      </p:cBhvr>
                                      <p:to>
                                        <p:strVal val="visible"/>
                                      </p:to>
                                    </p:set>
                                  </p:childTnLst>
                                </p:cTn>
                              </p:par>
                            </p:childTnLst>
                          </p:cTn>
                        </p:par>
                      </p:childTnLst>
                    </p:cTn>
                  </p:par>
                  <p:par>
                    <p:cTn id="1031" fill="hold">
                      <p:stCondLst>
                        <p:cond delay="indefinite"/>
                      </p:stCondLst>
                      <p:childTnLst>
                        <p:par>
                          <p:cTn id="1032" fill="hold">
                            <p:stCondLst>
                              <p:cond delay="0"/>
                            </p:stCondLst>
                            <p:childTnLst>
                              <p:par>
                                <p:cTn id="1033" nodeType="clickEffect" fill="hold" presetClass="entr" presetID="1">
                                  <p:stCondLst>
                                    <p:cond delay="0"/>
                                  </p:stCondLst>
                                  <p:childTnLst>
                                    <p:set>
                                      <p:cBhvr>
                                        <p:cTn id="1034" dur="1" fill="hold">
                                          <p:stCondLst>
                                            <p:cond delay="0"/>
                                          </p:stCondLst>
                                        </p:cTn>
                                        <p:tgtEl>
                                          <p:spTgt spid="603">
                                            <p:txEl>
                                              <p:pRg st="5" end="5"/>
                                            </p:txEl>
                                          </p:spTgt>
                                        </p:tgtEl>
                                        <p:attrNameLst>
                                          <p:attrName>style.visibility</p:attrName>
                                        </p:attrNameLst>
                                      </p:cBhvr>
                                      <p:to>
                                        <p:strVal val="visible"/>
                                      </p:to>
                                    </p:set>
                                  </p:childTnLst>
                                </p:cTn>
                              </p:par>
                            </p:childTnLst>
                          </p:cTn>
                        </p:par>
                      </p:childTnLst>
                    </p:cTn>
                  </p:par>
                  <p:par>
                    <p:cTn id="1035" fill="hold">
                      <p:stCondLst>
                        <p:cond delay="indefinite"/>
                      </p:stCondLst>
                      <p:childTnLst>
                        <p:par>
                          <p:cTn id="1036" fill="hold">
                            <p:stCondLst>
                              <p:cond delay="0"/>
                            </p:stCondLst>
                            <p:childTnLst>
                              <p:par>
                                <p:cTn id="1037" nodeType="clickEffect" fill="hold" presetClass="entr" presetID="1">
                                  <p:stCondLst>
                                    <p:cond delay="0"/>
                                  </p:stCondLst>
                                  <p:childTnLst>
                                    <p:set>
                                      <p:cBhvr>
                                        <p:cTn id="1038" dur="1" fill="hold">
                                          <p:stCondLst>
                                            <p:cond delay="0"/>
                                          </p:stCondLst>
                                        </p:cTn>
                                        <p:tgtEl>
                                          <p:spTgt spid="603">
                                            <p:txEl>
                                              <p:pRg st="6" end="6"/>
                                            </p:txEl>
                                          </p:spTgt>
                                        </p:tgtEl>
                                        <p:attrNameLst>
                                          <p:attrName>style.visibility</p:attrName>
                                        </p:attrNameLst>
                                      </p:cBhvr>
                                      <p:to>
                                        <p:strVal val="visible"/>
                                      </p:to>
                                    </p:set>
                                  </p:childTnLst>
                                </p:cTn>
                              </p:par>
                            </p:childTnLst>
                          </p:cTn>
                        </p:par>
                      </p:childTnLst>
                    </p:cTn>
                  </p:par>
                  <p:par>
                    <p:cTn id="1039" fill="hold">
                      <p:stCondLst>
                        <p:cond delay="indefinite"/>
                      </p:stCondLst>
                      <p:childTnLst>
                        <p:par>
                          <p:cTn id="1040" fill="hold">
                            <p:stCondLst>
                              <p:cond delay="0"/>
                            </p:stCondLst>
                            <p:childTnLst>
                              <p:par>
                                <p:cTn id="1041" nodeType="clickEffect" fill="hold" presetClass="entr" presetID="1">
                                  <p:stCondLst>
                                    <p:cond delay="0"/>
                                  </p:stCondLst>
                                  <p:childTnLst>
                                    <p:set>
                                      <p:cBhvr>
                                        <p:cTn id="1042" dur="1" fill="hold">
                                          <p:stCondLst>
                                            <p:cond delay="0"/>
                                          </p:stCondLst>
                                        </p:cTn>
                                        <p:tgtEl>
                                          <p:spTgt spid="603">
                                            <p:txEl>
                                              <p:pRg st="7" end="7"/>
                                            </p:txEl>
                                          </p:spTgt>
                                        </p:tgtEl>
                                        <p:attrNameLst>
                                          <p:attrName>style.visibility</p:attrName>
                                        </p:attrNameLst>
                                      </p:cBhvr>
                                      <p:to>
                                        <p:strVal val="visible"/>
                                      </p:to>
                                    </p:set>
                                  </p:childTnLst>
                                </p:cTn>
                              </p:par>
                            </p:childTnLst>
                          </p:cTn>
                        </p:par>
                      </p:childTnLst>
                    </p:cTn>
                  </p:par>
                  <p:par>
                    <p:cTn id="1043" fill="hold">
                      <p:stCondLst>
                        <p:cond delay="indefinite"/>
                      </p:stCondLst>
                      <p:childTnLst>
                        <p:par>
                          <p:cTn id="1044" fill="hold">
                            <p:stCondLst>
                              <p:cond delay="0"/>
                            </p:stCondLst>
                            <p:childTnLst>
                              <p:par>
                                <p:cTn id="1045" nodeType="clickEffect" fill="hold" presetClass="entr" presetID="1">
                                  <p:stCondLst>
                                    <p:cond delay="0"/>
                                  </p:stCondLst>
                                  <p:childTnLst>
                                    <p:set>
                                      <p:cBhvr>
                                        <p:cTn id="1046" dur="1" fill="hold">
                                          <p:stCondLst>
                                            <p:cond delay="0"/>
                                          </p:stCondLst>
                                        </p:cTn>
                                        <p:tgtEl>
                                          <p:spTgt spid="603">
                                            <p:txEl>
                                              <p:pRg st="8" end="8"/>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05" name="PlaceHolder 1"/>
          <p:cNvSpPr>
            <a:spLocks noGrp="1"/>
          </p:cNvSpPr>
          <p:nvPr>
            <p:ph type="title"/>
          </p:nvPr>
        </p:nvSpPr>
        <p:spPr>
          <a:xfrm>
            <a:off x="720000" y="220320"/>
            <a:ext cx="8422920" cy="680040"/>
          </a:xfrm>
          <a:prstGeom prst="rect">
            <a:avLst/>
          </a:prstGeom>
          <a:noFill/>
          <a:ln w="0">
            <a:noFill/>
          </a:ln>
        </p:spPr>
        <p:txBody>
          <a:bodyPr lIns="68400" rIns="68400" tIns="34200" bIns="34200" anchor="ctr">
            <a:noAutofit/>
          </a:bodyPr>
          <a:p>
            <a:pPr>
              <a:lnSpc>
                <a:spcPct val="90000"/>
              </a:lnSpc>
              <a:tabLst>
                <a:tab algn="l" pos="0"/>
              </a:tabLst>
            </a:pPr>
            <a:r>
              <a:rPr b="1" lang="en-US" sz="2400" spc="-1" strike="noStrike">
                <a:solidFill>
                  <a:srgbClr val="233445"/>
                </a:solidFill>
                <a:latin typeface="Helvetica Neue"/>
                <a:ea typeface="Helvetica Neue"/>
              </a:rPr>
              <a:t>Extended Data Types</a:t>
            </a:r>
            <a:endParaRPr b="0" lang="en-US" sz="2400" spc="-1" strike="noStrike">
              <a:latin typeface="Arial"/>
            </a:endParaRPr>
          </a:p>
        </p:txBody>
      </p:sp>
      <p:sp>
        <p:nvSpPr>
          <p:cNvPr id="606" name="PlaceHolder 2"/>
          <p:cNvSpPr>
            <a:spLocks noGrp="1"/>
          </p:cNvSpPr>
          <p:nvPr>
            <p:ph/>
          </p:nvPr>
        </p:nvSpPr>
        <p:spPr>
          <a:xfrm>
            <a:off x="626760" y="1131480"/>
            <a:ext cx="7882920" cy="3489120"/>
          </a:xfrm>
          <a:prstGeom prst="rect">
            <a:avLst/>
          </a:prstGeom>
          <a:noFill/>
          <a:ln w="0">
            <a:noFill/>
          </a:ln>
        </p:spPr>
        <p:txBody>
          <a:bodyPr lIns="0" rIns="68400" tIns="35280" bIns="34200" anchor="t">
            <a:noAutofit/>
          </a:bodyPr>
          <a:p>
            <a:pPr marL="343080" indent="-279360">
              <a:lnSpc>
                <a:spcPct val="115000"/>
              </a:lnSpc>
              <a:buClr>
                <a:srgbClr val="000000"/>
              </a:buClr>
              <a:buFont typeface="Consolas"/>
              <a:buChar char="●"/>
            </a:pPr>
            <a:r>
              <a:rPr b="1" lang="en-US" sz="1800" spc="-1" strike="noStrike">
                <a:solidFill>
                  <a:srgbClr val="000000"/>
                </a:solidFill>
                <a:latin typeface="Consolas"/>
                <a:ea typeface="Consolas"/>
              </a:rPr>
              <a:t>List(&lt;type&gt;)</a:t>
            </a:r>
            <a:endParaRPr b="0" lang="en-US" sz="1800" spc="-1" strike="noStrike">
              <a:latin typeface="Arial"/>
            </a:endParaRPr>
          </a:p>
          <a:p>
            <a:pPr lvl="1" marL="685800" indent="-279360">
              <a:lnSpc>
                <a:spcPct val="115000"/>
              </a:lnSpc>
              <a:buClr>
                <a:srgbClr val="000000"/>
              </a:buClr>
              <a:buFont typeface="Courier New"/>
              <a:buChar char="○"/>
            </a:pPr>
            <a:r>
              <a:rPr b="0" lang="en-US" sz="1800" spc="-1" strike="noStrike">
                <a:solidFill>
                  <a:srgbClr val="000000"/>
                </a:solidFill>
                <a:latin typeface="Helvetica Neue Light"/>
                <a:ea typeface="Helvetica Neue Light"/>
              </a:rPr>
              <a:t>Ordered list of things, i.e., array</a:t>
            </a:r>
            <a:endParaRPr b="0" lang="en-US" sz="1800" spc="-1" strike="noStrike">
              <a:latin typeface="Arial"/>
            </a:endParaRPr>
          </a:p>
          <a:p>
            <a:pPr lvl="2" marL="1028880" indent="-279360">
              <a:lnSpc>
                <a:spcPct val="115000"/>
              </a:lnSpc>
              <a:buClr>
                <a:srgbClr val="000000"/>
              </a:buClr>
              <a:buFont typeface="Courier New"/>
              <a:buChar char="■"/>
            </a:pPr>
            <a:r>
              <a:rPr b="0" lang="en-US" sz="1800" spc="-1" strike="noStrike">
                <a:solidFill>
                  <a:srgbClr val="000000"/>
                </a:solidFill>
                <a:latin typeface="Helvetica Neue Light"/>
                <a:ea typeface="Helvetica Neue Light"/>
              </a:rPr>
              <a:t>You can also return list elements by index: </a:t>
            </a:r>
            <a:r>
              <a:rPr b="1" lang="en-US" sz="1800" spc="-1" strike="noStrike">
                <a:solidFill>
                  <a:srgbClr val="000000"/>
                </a:solidFill>
                <a:latin typeface="Consolas"/>
                <a:ea typeface="Consolas"/>
              </a:rPr>
              <a:t>var.subnets[0]</a:t>
            </a:r>
            <a:endParaRPr b="0" lang="en-US" sz="1800" spc="-1" strike="noStrike">
              <a:latin typeface="Arial"/>
            </a:endParaRPr>
          </a:p>
          <a:p>
            <a:pPr marL="343080" indent="-279360">
              <a:lnSpc>
                <a:spcPct val="115000"/>
              </a:lnSpc>
              <a:buClr>
                <a:srgbClr val="000000"/>
              </a:buClr>
              <a:buFont typeface="Consolas"/>
              <a:buChar char="●"/>
            </a:pPr>
            <a:r>
              <a:rPr b="1" lang="en-US" sz="1800" spc="-1" strike="noStrike">
                <a:solidFill>
                  <a:srgbClr val="000000"/>
                </a:solidFill>
                <a:latin typeface="Consolas"/>
                <a:ea typeface="Consolas"/>
              </a:rPr>
              <a:t>Set(&lt;type&gt;)</a:t>
            </a:r>
            <a:endParaRPr b="0" lang="en-US" sz="1800" spc="-1" strike="noStrike">
              <a:latin typeface="Arial"/>
            </a:endParaRPr>
          </a:p>
          <a:p>
            <a:pPr lvl="1" marL="685800" indent="-279360">
              <a:lnSpc>
                <a:spcPct val="115000"/>
              </a:lnSpc>
              <a:buClr>
                <a:srgbClr val="000000"/>
              </a:buClr>
              <a:buFont typeface="Courier New"/>
              <a:buChar char="○"/>
            </a:pPr>
            <a:r>
              <a:rPr b="0" lang="en-US" sz="1800" spc="-1" strike="noStrike">
                <a:solidFill>
                  <a:srgbClr val="000000"/>
                </a:solidFill>
                <a:latin typeface="Helvetica Neue Light"/>
                <a:ea typeface="Helvetica Neue Light"/>
              </a:rPr>
              <a:t>Similar to a list, but: requires a type, unique values, no ordering</a:t>
            </a:r>
            <a:endParaRPr b="0" lang="en-US" sz="1800" spc="-1" strike="noStrike">
              <a:latin typeface="Arial"/>
            </a:endParaRPr>
          </a:p>
          <a:p>
            <a:pPr marL="343080" indent="-279360">
              <a:lnSpc>
                <a:spcPct val="115000"/>
              </a:lnSpc>
              <a:buClr>
                <a:srgbClr val="000000"/>
              </a:buClr>
              <a:buFont typeface="Consolas"/>
              <a:buChar char="●"/>
            </a:pPr>
            <a:r>
              <a:rPr b="1" lang="en-US" sz="1800" spc="-1" strike="noStrike">
                <a:solidFill>
                  <a:srgbClr val="000000"/>
                </a:solidFill>
                <a:latin typeface="Consolas"/>
                <a:ea typeface="Consolas"/>
              </a:rPr>
              <a:t>Map(&lt;type&gt;)</a:t>
            </a:r>
            <a:endParaRPr b="0" lang="en-US" sz="1800" spc="-1" strike="noStrike">
              <a:latin typeface="Arial"/>
            </a:endParaRPr>
          </a:p>
          <a:p>
            <a:pPr lvl="1" marL="685800" indent="-279360">
              <a:lnSpc>
                <a:spcPct val="115000"/>
              </a:lnSpc>
              <a:buClr>
                <a:srgbClr val="000000"/>
              </a:buClr>
              <a:buFont typeface="Courier New"/>
              <a:buChar char="○"/>
            </a:pPr>
            <a:r>
              <a:rPr b="0" lang="en-US" sz="1800" spc="-1" strike="noStrike">
                <a:solidFill>
                  <a:srgbClr val="000000"/>
                </a:solidFill>
                <a:latin typeface="Helvetica Neue Light"/>
                <a:ea typeface="Helvetica Neue Light"/>
              </a:rPr>
              <a:t>A collection of values where each is identified by a string</a:t>
            </a:r>
            <a:endParaRPr b="0" lang="en-US" sz="1800" spc="-1" strike="noStrike">
              <a:latin typeface="Arial"/>
            </a:endParaRPr>
          </a:p>
          <a:p>
            <a:pPr lvl="1" marL="685800" indent="-279360">
              <a:lnSpc>
                <a:spcPct val="115000"/>
              </a:lnSpc>
              <a:buClr>
                <a:srgbClr val="000000"/>
              </a:buClr>
              <a:buFont typeface="Courier New"/>
              <a:buChar char="○"/>
            </a:pPr>
            <a:r>
              <a:rPr b="0" lang="en-US" sz="1800" spc="-1" strike="noStrike">
                <a:solidFill>
                  <a:srgbClr val="000000"/>
                </a:solidFill>
                <a:latin typeface="Helvetica Neue Light"/>
                <a:ea typeface="Helvetica Neue Light"/>
              </a:rPr>
              <a:t>e.g., </a:t>
            </a:r>
            <a:r>
              <a:rPr b="1" lang="en-US" sz="1800" spc="-1" strike="noStrike">
                <a:solidFill>
                  <a:srgbClr val="000000"/>
                </a:solidFill>
                <a:latin typeface="Consolas"/>
                <a:ea typeface="Consolas"/>
              </a:rPr>
              <a:t>var.amis["us-east-1"]</a:t>
            </a:r>
            <a:r>
              <a:rPr b="0" lang="en-US" sz="1800" spc="-1" strike="noStrike">
                <a:solidFill>
                  <a:srgbClr val="000000"/>
                </a:solidFill>
                <a:latin typeface="Helvetica Neue Light"/>
                <a:ea typeface="Helvetica Neue Light"/>
              </a:rPr>
              <a:t> would get the value of the </a:t>
            </a:r>
            <a:r>
              <a:rPr b="1" lang="en-US" sz="1800" spc="-1" strike="noStrike">
                <a:solidFill>
                  <a:srgbClr val="000000"/>
                </a:solidFill>
                <a:latin typeface="Consolas"/>
                <a:ea typeface="Consolas"/>
              </a:rPr>
              <a:t>us-east-1</a:t>
            </a:r>
            <a:r>
              <a:rPr b="0" lang="en-US" sz="1800" spc="-1" strike="noStrike">
                <a:solidFill>
                  <a:srgbClr val="000000"/>
                </a:solidFill>
                <a:latin typeface="Helvetica Neue Light"/>
                <a:ea typeface="Helvetica Neue Light"/>
              </a:rPr>
              <a:t> key within the </a:t>
            </a:r>
            <a:r>
              <a:rPr b="1" lang="en-US" sz="1800" spc="-1" strike="noStrike">
                <a:solidFill>
                  <a:srgbClr val="000000"/>
                </a:solidFill>
                <a:latin typeface="Consolas"/>
                <a:ea typeface="Consolas"/>
              </a:rPr>
              <a:t>amis</a:t>
            </a:r>
            <a:r>
              <a:rPr b="0" lang="en-US" sz="1800" spc="-1" strike="noStrike">
                <a:solidFill>
                  <a:srgbClr val="000000"/>
                </a:solidFill>
                <a:latin typeface="Helvetica Neue Light"/>
                <a:ea typeface="Helvetica Neue Light"/>
              </a:rPr>
              <a:t> map variable</a:t>
            </a:r>
            <a:endParaRPr b="0" lang="en-US" sz="1800" spc="-1" strike="noStrike">
              <a:latin typeface="Arial"/>
            </a:endParaRPr>
          </a:p>
          <a:p>
            <a:pPr marL="343080">
              <a:lnSpc>
                <a:spcPct val="115000"/>
              </a:lnSpc>
              <a:tabLst>
                <a:tab algn="l" pos="0"/>
              </a:tabLst>
            </a:pPr>
            <a:endParaRPr b="0" lang="en-US" sz="1800" spc="-1" strike="noStrike">
              <a:latin typeface="Arial"/>
            </a:endParaRPr>
          </a:p>
        </p:txBody>
      </p:sp>
      <p:sp>
        <p:nvSpPr>
          <p:cNvPr id="607" name="PlaceHolder 3"/>
          <p:cNvSpPr>
            <a:spLocks noGrp="1"/>
          </p:cNvSpPr>
          <p:nvPr>
            <p:ph type="sldNum"/>
          </p:nvPr>
        </p:nvSpPr>
        <p:spPr>
          <a:xfrm>
            <a:off x="8510760" y="4880160"/>
            <a:ext cx="624600" cy="222840"/>
          </a:xfrm>
          <a:prstGeom prst="rect">
            <a:avLst/>
          </a:prstGeom>
          <a:noFill/>
          <a:ln w="0">
            <a:noFill/>
          </a:ln>
        </p:spPr>
        <p:txBody>
          <a:bodyPr lIns="68400" rIns="68400" tIns="34200" bIns="34200" anchor="ctr">
            <a:noAutofit/>
          </a:bodyPr>
          <a:p>
            <a:pPr algn="ctr">
              <a:lnSpc>
                <a:spcPct val="100000"/>
              </a:lnSpc>
              <a:tabLst>
                <a:tab algn="l" pos="0"/>
              </a:tabLst>
            </a:pPr>
            <a:fld id="{D36F2769-E153-4755-B265-26896D9036FC}" type="slidenum">
              <a:rPr b="0" lang="en-US" sz="1200" spc="-1" strike="noStrike">
                <a:solidFill>
                  <a:srgbClr val="ffffff"/>
                </a:solidFill>
                <a:latin typeface="Helvetica Neue Light"/>
                <a:ea typeface="Helvetica Neue Light"/>
              </a:rPr>
              <a:t>&lt;number&gt;</a:t>
            </a:fld>
            <a:endParaRPr b="0" lang="en-US" sz="1200" spc="-1" strike="noStrike">
              <a:latin typeface="Times New Roman"/>
            </a:endParaRPr>
          </a:p>
        </p:txBody>
      </p:sp>
    </p:spTree>
  </p:cSld>
  <mc:AlternateContent>
    <mc:Choice Requires="p14">
      <p:transition spd="slow" p14:dur="2000"/>
    </mc:Choice>
    <mc:Fallback>
      <p:transition spd="slow"/>
    </mc:Fallback>
  </mc:AlternateContent>
  <p:timing>
    <p:tnLst>
      <p:par>
        <p:cTn id="1047" dur="indefinite" restart="never" nodeType="tmRoot">
          <p:childTnLst>
            <p:seq>
              <p:cTn id="1048" dur="indefinite" nodeType="mainSeq">
                <p:childTnLst>
                  <p:par>
                    <p:cTn id="1049" fill="hold">
                      <p:stCondLst>
                        <p:cond delay="indefinite"/>
                      </p:stCondLst>
                      <p:childTnLst>
                        <p:par>
                          <p:cTn id="1050" fill="hold">
                            <p:stCondLst>
                              <p:cond delay="0"/>
                            </p:stCondLst>
                            <p:childTnLst>
                              <p:par>
                                <p:cTn id="1051" nodeType="clickEffect" fill="hold" presetClass="entr" presetID="1">
                                  <p:stCondLst>
                                    <p:cond delay="0"/>
                                  </p:stCondLst>
                                  <p:childTnLst>
                                    <p:set>
                                      <p:cBhvr>
                                        <p:cTn id="1052" dur="1" fill="hold">
                                          <p:stCondLst>
                                            <p:cond delay="0"/>
                                          </p:stCondLst>
                                        </p:cTn>
                                        <p:tgtEl>
                                          <p:spTgt spid="606">
                                            <p:txEl>
                                              <p:pRg st="0" end="0"/>
                                            </p:txEl>
                                          </p:spTgt>
                                        </p:tgtEl>
                                        <p:attrNameLst>
                                          <p:attrName>style.visibility</p:attrName>
                                        </p:attrNameLst>
                                      </p:cBhvr>
                                      <p:to>
                                        <p:strVal val="visible"/>
                                      </p:to>
                                    </p:set>
                                  </p:childTnLst>
                                </p:cTn>
                              </p:par>
                            </p:childTnLst>
                          </p:cTn>
                        </p:par>
                      </p:childTnLst>
                    </p:cTn>
                  </p:par>
                  <p:par>
                    <p:cTn id="1053" fill="hold">
                      <p:stCondLst>
                        <p:cond delay="indefinite"/>
                      </p:stCondLst>
                      <p:childTnLst>
                        <p:par>
                          <p:cTn id="1054" fill="hold">
                            <p:stCondLst>
                              <p:cond delay="0"/>
                            </p:stCondLst>
                            <p:childTnLst>
                              <p:par>
                                <p:cTn id="1055" nodeType="clickEffect" fill="hold" presetClass="entr" presetID="1">
                                  <p:stCondLst>
                                    <p:cond delay="0"/>
                                  </p:stCondLst>
                                  <p:childTnLst>
                                    <p:set>
                                      <p:cBhvr>
                                        <p:cTn id="1056" dur="1" fill="hold">
                                          <p:stCondLst>
                                            <p:cond delay="0"/>
                                          </p:stCondLst>
                                        </p:cTn>
                                        <p:tgtEl>
                                          <p:spTgt spid="606">
                                            <p:txEl>
                                              <p:pRg st="1" end="1"/>
                                            </p:txEl>
                                          </p:spTgt>
                                        </p:tgtEl>
                                        <p:attrNameLst>
                                          <p:attrName>style.visibility</p:attrName>
                                        </p:attrNameLst>
                                      </p:cBhvr>
                                      <p:to>
                                        <p:strVal val="visible"/>
                                      </p:to>
                                    </p:set>
                                  </p:childTnLst>
                                </p:cTn>
                              </p:par>
                            </p:childTnLst>
                          </p:cTn>
                        </p:par>
                      </p:childTnLst>
                    </p:cTn>
                  </p:par>
                  <p:par>
                    <p:cTn id="1057" fill="hold">
                      <p:stCondLst>
                        <p:cond delay="indefinite"/>
                      </p:stCondLst>
                      <p:childTnLst>
                        <p:par>
                          <p:cTn id="1058" fill="hold">
                            <p:stCondLst>
                              <p:cond delay="0"/>
                            </p:stCondLst>
                            <p:childTnLst>
                              <p:par>
                                <p:cTn id="1059" nodeType="clickEffect" fill="hold" presetClass="entr" presetID="1">
                                  <p:stCondLst>
                                    <p:cond delay="0"/>
                                  </p:stCondLst>
                                  <p:childTnLst>
                                    <p:set>
                                      <p:cBhvr>
                                        <p:cTn id="1060" dur="1" fill="hold">
                                          <p:stCondLst>
                                            <p:cond delay="0"/>
                                          </p:stCondLst>
                                        </p:cTn>
                                        <p:tgtEl>
                                          <p:spTgt spid="606">
                                            <p:txEl>
                                              <p:pRg st="2" end="2"/>
                                            </p:txEl>
                                          </p:spTgt>
                                        </p:tgtEl>
                                        <p:attrNameLst>
                                          <p:attrName>style.visibility</p:attrName>
                                        </p:attrNameLst>
                                      </p:cBhvr>
                                      <p:to>
                                        <p:strVal val="visible"/>
                                      </p:to>
                                    </p:set>
                                  </p:childTnLst>
                                </p:cTn>
                              </p:par>
                            </p:childTnLst>
                          </p:cTn>
                        </p:par>
                      </p:childTnLst>
                    </p:cTn>
                  </p:par>
                  <p:par>
                    <p:cTn id="1061" fill="hold">
                      <p:stCondLst>
                        <p:cond delay="indefinite"/>
                      </p:stCondLst>
                      <p:childTnLst>
                        <p:par>
                          <p:cTn id="1062" fill="hold">
                            <p:stCondLst>
                              <p:cond delay="0"/>
                            </p:stCondLst>
                            <p:childTnLst>
                              <p:par>
                                <p:cTn id="1063" nodeType="clickEffect" fill="hold" presetClass="entr" presetID="1">
                                  <p:stCondLst>
                                    <p:cond delay="0"/>
                                  </p:stCondLst>
                                  <p:childTnLst>
                                    <p:set>
                                      <p:cBhvr>
                                        <p:cTn id="1064" dur="1" fill="hold">
                                          <p:stCondLst>
                                            <p:cond delay="0"/>
                                          </p:stCondLst>
                                        </p:cTn>
                                        <p:tgtEl>
                                          <p:spTgt spid="606">
                                            <p:txEl>
                                              <p:pRg st="3" end="3"/>
                                            </p:txEl>
                                          </p:spTgt>
                                        </p:tgtEl>
                                        <p:attrNameLst>
                                          <p:attrName>style.visibility</p:attrName>
                                        </p:attrNameLst>
                                      </p:cBhvr>
                                      <p:to>
                                        <p:strVal val="visible"/>
                                      </p:to>
                                    </p:set>
                                  </p:childTnLst>
                                </p:cTn>
                              </p:par>
                            </p:childTnLst>
                          </p:cTn>
                        </p:par>
                      </p:childTnLst>
                    </p:cTn>
                  </p:par>
                  <p:par>
                    <p:cTn id="1065" fill="hold">
                      <p:stCondLst>
                        <p:cond delay="indefinite"/>
                      </p:stCondLst>
                      <p:childTnLst>
                        <p:par>
                          <p:cTn id="1066" fill="hold">
                            <p:stCondLst>
                              <p:cond delay="0"/>
                            </p:stCondLst>
                            <p:childTnLst>
                              <p:par>
                                <p:cTn id="1067" nodeType="clickEffect" fill="hold" presetClass="entr" presetID="1">
                                  <p:stCondLst>
                                    <p:cond delay="0"/>
                                  </p:stCondLst>
                                  <p:childTnLst>
                                    <p:set>
                                      <p:cBhvr>
                                        <p:cTn id="1068" dur="1" fill="hold">
                                          <p:stCondLst>
                                            <p:cond delay="0"/>
                                          </p:stCondLst>
                                        </p:cTn>
                                        <p:tgtEl>
                                          <p:spTgt spid="606">
                                            <p:txEl>
                                              <p:pRg st="4" end="4"/>
                                            </p:txEl>
                                          </p:spTgt>
                                        </p:tgtEl>
                                        <p:attrNameLst>
                                          <p:attrName>style.visibility</p:attrName>
                                        </p:attrNameLst>
                                      </p:cBhvr>
                                      <p:to>
                                        <p:strVal val="visible"/>
                                      </p:to>
                                    </p:set>
                                  </p:childTnLst>
                                </p:cTn>
                              </p:par>
                            </p:childTnLst>
                          </p:cTn>
                        </p:par>
                      </p:childTnLst>
                    </p:cTn>
                  </p:par>
                  <p:par>
                    <p:cTn id="1069" fill="hold">
                      <p:stCondLst>
                        <p:cond delay="indefinite"/>
                      </p:stCondLst>
                      <p:childTnLst>
                        <p:par>
                          <p:cTn id="1070" fill="hold">
                            <p:stCondLst>
                              <p:cond delay="0"/>
                            </p:stCondLst>
                            <p:childTnLst>
                              <p:par>
                                <p:cTn id="1071" nodeType="clickEffect" fill="hold" presetClass="entr" presetID="1">
                                  <p:stCondLst>
                                    <p:cond delay="0"/>
                                  </p:stCondLst>
                                  <p:childTnLst>
                                    <p:set>
                                      <p:cBhvr>
                                        <p:cTn id="1072" dur="1" fill="hold">
                                          <p:stCondLst>
                                            <p:cond delay="0"/>
                                          </p:stCondLst>
                                        </p:cTn>
                                        <p:tgtEl>
                                          <p:spTgt spid="606">
                                            <p:txEl>
                                              <p:pRg st="5" end="5"/>
                                            </p:txEl>
                                          </p:spTgt>
                                        </p:tgtEl>
                                        <p:attrNameLst>
                                          <p:attrName>style.visibility</p:attrName>
                                        </p:attrNameLst>
                                      </p:cBhvr>
                                      <p:to>
                                        <p:strVal val="visible"/>
                                      </p:to>
                                    </p:set>
                                  </p:childTnLst>
                                </p:cTn>
                              </p:par>
                            </p:childTnLst>
                          </p:cTn>
                        </p:par>
                      </p:childTnLst>
                    </p:cTn>
                  </p:par>
                  <p:par>
                    <p:cTn id="1073" fill="hold">
                      <p:stCondLst>
                        <p:cond delay="indefinite"/>
                      </p:stCondLst>
                      <p:childTnLst>
                        <p:par>
                          <p:cTn id="1074" fill="hold">
                            <p:stCondLst>
                              <p:cond delay="0"/>
                            </p:stCondLst>
                            <p:childTnLst>
                              <p:par>
                                <p:cTn id="1075" nodeType="clickEffect" fill="hold" presetClass="entr" presetID="1">
                                  <p:stCondLst>
                                    <p:cond delay="0"/>
                                  </p:stCondLst>
                                  <p:childTnLst>
                                    <p:set>
                                      <p:cBhvr>
                                        <p:cTn id="1076" dur="1" fill="hold">
                                          <p:stCondLst>
                                            <p:cond delay="0"/>
                                          </p:stCondLst>
                                        </p:cTn>
                                        <p:tgtEl>
                                          <p:spTgt spid="606">
                                            <p:txEl>
                                              <p:pRg st="6" end="6"/>
                                            </p:txEl>
                                          </p:spTgt>
                                        </p:tgtEl>
                                        <p:attrNameLst>
                                          <p:attrName>style.visibility</p:attrName>
                                        </p:attrNameLst>
                                      </p:cBhvr>
                                      <p:to>
                                        <p:strVal val="visible"/>
                                      </p:to>
                                    </p:set>
                                  </p:childTnLst>
                                </p:cTn>
                              </p:par>
                            </p:childTnLst>
                          </p:cTn>
                        </p:par>
                      </p:childTnLst>
                    </p:cTn>
                  </p:par>
                  <p:par>
                    <p:cTn id="1077" fill="hold">
                      <p:stCondLst>
                        <p:cond delay="indefinite"/>
                      </p:stCondLst>
                      <p:childTnLst>
                        <p:par>
                          <p:cTn id="1078" fill="hold">
                            <p:stCondLst>
                              <p:cond delay="0"/>
                            </p:stCondLst>
                            <p:childTnLst>
                              <p:par>
                                <p:cTn id="1079" nodeType="clickEffect" fill="hold" presetClass="entr" presetID="1">
                                  <p:stCondLst>
                                    <p:cond delay="0"/>
                                  </p:stCondLst>
                                  <p:childTnLst>
                                    <p:set>
                                      <p:cBhvr>
                                        <p:cTn id="1080" dur="1" fill="hold">
                                          <p:stCondLst>
                                            <p:cond delay="0"/>
                                          </p:stCondLst>
                                        </p:cTn>
                                        <p:tgtEl>
                                          <p:spTgt spid="606">
                                            <p:txEl>
                                              <p:pRg st="7" end="7"/>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08" name="PlaceHolder 1"/>
          <p:cNvSpPr>
            <a:spLocks noGrp="1"/>
          </p:cNvSpPr>
          <p:nvPr>
            <p:ph type="title"/>
          </p:nvPr>
        </p:nvSpPr>
        <p:spPr>
          <a:xfrm>
            <a:off x="720000" y="220320"/>
            <a:ext cx="8422920" cy="680040"/>
          </a:xfrm>
          <a:prstGeom prst="rect">
            <a:avLst/>
          </a:prstGeom>
          <a:noFill/>
          <a:ln w="0">
            <a:noFill/>
          </a:ln>
        </p:spPr>
        <p:txBody>
          <a:bodyPr lIns="68400" rIns="68400" tIns="34200" bIns="34200" anchor="ctr">
            <a:noAutofit/>
          </a:bodyPr>
          <a:p>
            <a:pPr>
              <a:lnSpc>
                <a:spcPct val="90000"/>
              </a:lnSpc>
              <a:tabLst>
                <a:tab algn="l" pos="0"/>
              </a:tabLst>
            </a:pPr>
            <a:r>
              <a:rPr b="1" lang="en-US" sz="2400" spc="-1" strike="noStrike">
                <a:solidFill>
                  <a:srgbClr val="233445"/>
                </a:solidFill>
                <a:latin typeface="Helvetica Neue"/>
                <a:ea typeface="Helvetica Neue"/>
              </a:rPr>
              <a:t>Extended Data Types (cont’d)</a:t>
            </a:r>
            <a:endParaRPr b="0" lang="en-US" sz="2400" spc="-1" strike="noStrike">
              <a:latin typeface="Arial"/>
            </a:endParaRPr>
          </a:p>
        </p:txBody>
      </p:sp>
      <p:sp>
        <p:nvSpPr>
          <p:cNvPr id="609" name="PlaceHolder 2"/>
          <p:cNvSpPr>
            <a:spLocks noGrp="1"/>
          </p:cNvSpPr>
          <p:nvPr>
            <p:ph/>
          </p:nvPr>
        </p:nvSpPr>
        <p:spPr>
          <a:xfrm>
            <a:off x="626760" y="1131480"/>
            <a:ext cx="7882920" cy="3489120"/>
          </a:xfrm>
          <a:prstGeom prst="rect">
            <a:avLst/>
          </a:prstGeom>
          <a:noFill/>
          <a:ln w="0">
            <a:noFill/>
          </a:ln>
        </p:spPr>
        <p:txBody>
          <a:bodyPr lIns="0" rIns="68400" tIns="35280" bIns="34200" anchor="t">
            <a:noAutofit/>
          </a:bodyPr>
          <a:p>
            <a:pPr marL="343080" indent="-279360">
              <a:lnSpc>
                <a:spcPct val="115000"/>
              </a:lnSpc>
              <a:buClr>
                <a:srgbClr val="000000"/>
              </a:buClr>
              <a:buFont typeface="Consolas"/>
              <a:buChar char="●"/>
            </a:pPr>
            <a:r>
              <a:rPr b="1" lang="en-US" sz="1800" spc="-1" strike="noStrike">
                <a:solidFill>
                  <a:srgbClr val="000000"/>
                </a:solidFill>
                <a:latin typeface="Consolas"/>
                <a:ea typeface="Consolas"/>
              </a:rPr>
              <a:t>Object({ &lt;attr name&gt; = &lt;type&gt;, … })</a:t>
            </a:r>
            <a:endParaRPr b="0" lang="en-US" sz="1800" spc="-1" strike="noStrike">
              <a:latin typeface="Arial"/>
            </a:endParaRPr>
          </a:p>
          <a:p>
            <a:pPr lvl="1" marL="685800" indent="-279360">
              <a:lnSpc>
                <a:spcPct val="115000"/>
              </a:lnSpc>
              <a:buClr>
                <a:srgbClr val="000000"/>
              </a:buClr>
              <a:buFont typeface="Courier New"/>
              <a:buChar char="○"/>
            </a:pPr>
            <a:r>
              <a:rPr b="0" lang="en-US" sz="1800" spc="-1" strike="noStrike">
                <a:solidFill>
                  <a:srgbClr val="000000"/>
                </a:solidFill>
                <a:latin typeface="Helvetica Neue Light"/>
                <a:ea typeface="Helvetica Neue Light"/>
              </a:rPr>
              <a:t>Like many other language object types, with properties containing other values</a:t>
            </a:r>
            <a:endParaRPr b="0" lang="en-US" sz="1800" spc="-1" strike="noStrike">
              <a:latin typeface="Arial"/>
            </a:endParaRPr>
          </a:p>
          <a:p>
            <a:pPr marL="343080" indent="-279360">
              <a:lnSpc>
                <a:spcPct val="115000"/>
              </a:lnSpc>
              <a:buClr>
                <a:srgbClr val="000000"/>
              </a:buClr>
              <a:buFont typeface="Consolas"/>
              <a:buChar char="●"/>
            </a:pPr>
            <a:r>
              <a:rPr b="1" lang="en-US" sz="1800" spc="-1" strike="noStrike">
                <a:solidFill>
                  <a:srgbClr val="000000"/>
                </a:solidFill>
                <a:latin typeface="Consolas"/>
                <a:ea typeface="Consolas"/>
              </a:rPr>
              <a:t>Tuple([&lt;type&gt;, …])</a:t>
            </a:r>
            <a:endParaRPr b="0" lang="en-US" sz="1800" spc="-1" strike="noStrike">
              <a:latin typeface="Arial"/>
            </a:endParaRPr>
          </a:p>
          <a:p>
            <a:pPr lvl="1" marL="685800" indent="-279360">
              <a:lnSpc>
                <a:spcPct val="115000"/>
              </a:lnSpc>
              <a:buClr>
                <a:srgbClr val="000000"/>
              </a:buClr>
              <a:buFont typeface="Courier New"/>
              <a:buChar char="○"/>
            </a:pPr>
            <a:r>
              <a:rPr b="0" lang="en-US" sz="1800" spc="-1" strike="noStrike">
                <a:solidFill>
                  <a:srgbClr val="000000"/>
                </a:solidFill>
                <a:latin typeface="Helvetica Neue Light"/>
                <a:ea typeface="Helvetica Neue Light"/>
              </a:rPr>
              <a:t>Very similar to a list, mixed strictly defined typed list of things</a:t>
            </a:r>
            <a:endParaRPr b="0" lang="en-US" sz="1800" spc="-1" strike="noStrike">
              <a:latin typeface="Arial"/>
            </a:endParaRPr>
          </a:p>
        </p:txBody>
      </p:sp>
      <p:sp>
        <p:nvSpPr>
          <p:cNvPr id="610" name="PlaceHolder 3"/>
          <p:cNvSpPr>
            <a:spLocks noGrp="1"/>
          </p:cNvSpPr>
          <p:nvPr>
            <p:ph type="sldNum"/>
          </p:nvPr>
        </p:nvSpPr>
        <p:spPr>
          <a:xfrm>
            <a:off x="8510760" y="4880160"/>
            <a:ext cx="624600" cy="222840"/>
          </a:xfrm>
          <a:prstGeom prst="rect">
            <a:avLst/>
          </a:prstGeom>
          <a:noFill/>
          <a:ln w="0">
            <a:noFill/>
          </a:ln>
        </p:spPr>
        <p:txBody>
          <a:bodyPr lIns="68400" rIns="68400" tIns="34200" bIns="34200" anchor="ctr">
            <a:noAutofit/>
          </a:bodyPr>
          <a:p>
            <a:pPr algn="ctr">
              <a:lnSpc>
                <a:spcPct val="100000"/>
              </a:lnSpc>
              <a:tabLst>
                <a:tab algn="l" pos="0"/>
              </a:tabLst>
            </a:pPr>
            <a:fld id="{49E678BD-8C53-4ACB-BB2F-5F8A9B8CD7C0}" type="slidenum">
              <a:rPr b="0" lang="en-US" sz="1200" spc="-1" strike="noStrike">
                <a:solidFill>
                  <a:srgbClr val="ffffff"/>
                </a:solidFill>
                <a:latin typeface="Helvetica Neue Light"/>
                <a:ea typeface="Helvetica Neue Light"/>
              </a:rPr>
              <a:t>&lt;number&gt;</a:t>
            </a:fld>
            <a:endParaRPr b="0" lang="en-US" sz="1200" spc="-1" strike="noStrike">
              <a:latin typeface="Times New Roman"/>
            </a:endParaRPr>
          </a:p>
        </p:txBody>
      </p:sp>
    </p:spTree>
  </p:cSld>
  <mc:AlternateContent>
    <mc:Choice Requires="p14">
      <p:transition spd="slow" p14:dur="2000"/>
    </mc:Choice>
    <mc:Fallback>
      <p:transition spd="slow"/>
    </mc:Fallback>
  </mc:AlternateContent>
  <p:timing>
    <p:tnLst>
      <p:par>
        <p:cTn id="1081" dur="indefinite" restart="never" nodeType="tmRoot">
          <p:childTnLst>
            <p:seq>
              <p:cTn id="1082" dur="indefinite" nodeType="mainSeq">
                <p:childTnLst>
                  <p:par>
                    <p:cTn id="1083" fill="hold">
                      <p:stCondLst>
                        <p:cond delay="indefinite"/>
                      </p:stCondLst>
                      <p:childTnLst>
                        <p:par>
                          <p:cTn id="1084" fill="hold">
                            <p:stCondLst>
                              <p:cond delay="0"/>
                            </p:stCondLst>
                            <p:childTnLst>
                              <p:par>
                                <p:cTn id="1085" nodeType="clickEffect" fill="hold" presetClass="entr" presetID="1">
                                  <p:stCondLst>
                                    <p:cond delay="0"/>
                                  </p:stCondLst>
                                  <p:childTnLst>
                                    <p:set>
                                      <p:cBhvr>
                                        <p:cTn id="1086" dur="1" fill="hold">
                                          <p:stCondLst>
                                            <p:cond delay="0"/>
                                          </p:stCondLst>
                                        </p:cTn>
                                        <p:tgtEl>
                                          <p:spTgt spid="609">
                                            <p:txEl>
                                              <p:pRg st="0" end="0"/>
                                            </p:txEl>
                                          </p:spTgt>
                                        </p:tgtEl>
                                        <p:attrNameLst>
                                          <p:attrName>style.visibility</p:attrName>
                                        </p:attrNameLst>
                                      </p:cBhvr>
                                      <p:to>
                                        <p:strVal val="visible"/>
                                      </p:to>
                                    </p:set>
                                  </p:childTnLst>
                                </p:cTn>
                              </p:par>
                            </p:childTnLst>
                          </p:cTn>
                        </p:par>
                      </p:childTnLst>
                    </p:cTn>
                  </p:par>
                  <p:par>
                    <p:cTn id="1087" fill="hold">
                      <p:stCondLst>
                        <p:cond delay="indefinite"/>
                      </p:stCondLst>
                      <p:childTnLst>
                        <p:par>
                          <p:cTn id="1088" fill="hold">
                            <p:stCondLst>
                              <p:cond delay="0"/>
                            </p:stCondLst>
                            <p:childTnLst>
                              <p:par>
                                <p:cTn id="1089" nodeType="clickEffect" fill="hold" presetClass="entr" presetID="1">
                                  <p:stCondLst>
                                    <p:cond delay="0"/>
                                  </p:stCondLst>
                                  <p:childTnLst>
                                    <p:set>
                                      <p:cBhvr>
                                        <p:cTn id="1090" dur="1" fill="hold">
                                          <p:stCondLst>
                                            <p:cond delay="0"/>
                                          </p:stCondLst>
                                        </p:cTn>
                                        <p:tgtEl>
                                          <p:spTgt spid="609">
                                            <p:txEl>
                                              <p:pRg st="1" end="1"/>
                                            </p:txEl>
                                          </p:spTgt>
                                        </p:tgtEl>
                                        <p:attrNameLst>
                                          <p:attrName>style.visibility</p:attrName>
                                        </p:attrNameLst>
                                      </p:cBhvr>
                                      <p:to>
                                        <p:strVal val="visible"/>
                                      </p:to>
                                    </p:set>
                                  </p:childTnLst>
                                </p:cTn>
                              </p:par>
                            </p:childTnLst>
                          </p:cTn>
                        </p:par>
                      </p:childTnLst>
                    </p:cTn>
                  </p:par>
                  <p:par>
                    <p:cTn id="1091" fill="hold">
                      <p:stCondLst>
                        <p:cond delay="indefinite"/>
                      </p:stCondLst>
                      <p:childTnLst>
                        <p:par>
                          <p:cTn id="1092" fill="hold">
                            <p:stCondLst>
                              <p:cond delay="0"/>
                            </p:stCondLst>
                            <p:childTnLst>
                              <p:par>
                                <p:cTn id="1093" nodeType="clickEffect" fill="hold" presetClass="entr" presetID="1">
                                  <p:stCondLst>
                                    <p:cond delay="0"/>
                                  </p:stCondLst>
                                  <p:childTnLst>
                                    <p:set>
                                      <p:cBhvr>
                                        <p:cTn id="1094" dur="1" fill="hold">
                                          <p:stCondLst>
                                            <p:cond delay="0"/>
                                          </p:stCondLst>
                                        </p:cTn>
                                        <p:tgtEl>
                                          <p:spTgt spid="609">
                                            <p:txEl>
                                              <p:pRg st="2" end="2"/>
                                            </p:txEl>
                                          </p:spTgt>
                                        </p:tgtEl>
                                        <p:attrNameLst>
                                          <p:attrName>style.visibility</p:attrName>
                                        </p:attrNameLst>
                                      </p:cBhvr>
                                      <p:to>
                                        <p:strVal val="visible"/>
                                      </p:to>
                                    </p:set>
                                  </p:childTnLst>
                                </p:cTn>
                              </p:par>
                            </p:childTnLst>
                          </p:cTn>
                        </p:par>
                      </p:childTnLst>
                    </p:cTn>
                  </p:par>
                  <p:par>
                    <p:cTn id="1095" fill="hold">
                      <p:stCondLst>
                        <p:cond delay="indefinite"/>
                      </p:stCondLst>
                      <p:childTnLst>
                        <p:par>
                          <p:cTn id="1096" fill="hold">
                            <p:stCondLst>
                              <p:cond delay="0"/>
                            </p:stCondLst>
                            <p:childTnLst>
                              <p:par>
                                <p:cTn id="1097" nodeType="clickEffect" fill="hold" presetClass="entr" presetID="1">
                                  <p:stCondLst>
                                    <p:cond delay="0"/>
                                  </p:stCondLst>
                                  <p:childTnLst>
                                    <p:set>
                                      <p:cBhvr>
                                        <p:cTn id="1098" dur="1" fill="hold">
                                          <p:stCondLst>
                                            <p:cond delay="0"/>
                                          </p:stCondLst>
                                        </p:cTn>
                                        <p:tgtEl>
                                          <p:spTgt spid="609">
                                            <p:txEl>
                                              <p:pRg st="3" end="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1" name="PlaceHolder 1"/>
          <p:cNvSpPr>
            <a:spLocks noGrp="1"/>
          </p:cNvSpPr>
          <p:nvPr>
            <p:ph type="title"/>
          </p:nvPr>
        </p:nvSpPr>
        <p:spPr>
          <a:xfrm>
            <a:off x="720000" y="220320"/>
            <a:ext cx="8422920" cy="680040"/>
          </a:xfrm>
          <a:prstGeom prst="rect">
            <a:avLst/>
          </a:prstGeom>
          <a:noFill/>
          <a:ln w="0">
            <a:noFill/>
          </a:ln>
        </p:spPr>
        <p:txBody>
          <a:bodyPr lIns="68400" rIns="68400" tIns="34200" bIns="34200" anchor="ctr">
            <a:noAutofit/>
          </a:bodyPr>
          <a:p>
            <a:pPr>
              <a:lnSpc>
                <a:spcPct val="90000"/>
              </a:lnSpc>
              <a:tabLst>
                <a:tab algn="l" pos="0"/>
              </a:tabLst>
            </a:pPr>
            <a:r>
              <a:rPr b="1" lang="en-US" sz="2400" spc="-1" strike="noStrike">
                <a:solidFill>
                  <a:srgbClr val="233445"/>
                </a:solidFill>
                <a:latin typeface="Helvetica Neue"/>
                <a:ea typeface="Helvetica Neue"/>
              </a:rPr>
              <a:t>Count Parameter</a:t>
            </a:r>
            <a:endParaRPr b="0" lang="en-US" sz="2400" spc="-1" strike="noStrike">
              <a:latin typeface="Arial"/>
            </a:endParaRPr>
          </a:p>
        </p:txBody>
      </p:sp>
      <p:sp>
        <p:nvSpPr>
          <p:cNvPr id="612" name="PlaceHolder 2"/>
          <p:cNvSpPr>
            <a:spLocks noGrp="1"/>
          </p:cNvSpPr>
          <p:nvPr>
            <p:ph/>
          </p:nvPr>
        </p:nvSpPr>
        <p:spPr>
          <a:xfrm>
            <a:off x="626760" y="1383120"/>
            <a:ext cx="7882920" cy="3237840"/>
          </a:xfrm>
          <a:prstGeom prst="rect">
            <a:avLst/>
          </a:prstGeom>
          <a:noFill/>
          <a:ln w="0">
            <a:noFill/>
          </a:ln>
        </p:spPr>
        <p:txBody>
          <a:bodyPr lIns="0" rIns="68400" tIns="35280" bIns="34200" anchor="t">
            <a:noAutofit/>
          </a:bodyPr>
          <a:p>
            <a:pPr marL="343080" indent="-291960">
              <a:lnSpc>
                <a:spcPct val="115000"/>
              </a:lnSpc>
              <a:buClr>
                <a:srgbClr val="000000"/>
              </a:buClr>
              <a:buFont typeface="Helvetica Neue Light"/>
              <a:buChar char="●"/>
            </a:pPr>
            <a:r>
              <a:rPr b="0" lang="en-US" sz="2000" spc="-1" strike="noStrike">
                <a:solidFill>
                  <a:srgbClr val="000000"/>
                </a:solidFill>
                <a:latin typeface="Helvetica Neue Light"/>
                <a:ea typeface="Helvetica Neue Light"/>
              </a:rPr>
              <a:t>Resources can be duplicated or conditionally created via the count parameter</a:t>
            </a:r>
            <a:endParaRPr b="0" lang="en-US" sz="2000" spc="-1" strike="noStrike">
              <a:latin typeface="Arial"/>
            </a:endParaRPr>
          </a:p>
          <a:p>
            <a:pPr>
              <a:lnSpc>
                <a:spcPct val="115000"/>
              </a:lnSpc>
              <a:tabLst>
                <a:tab algn="l" pos="0"/>
              </a:tabLst>
            </a:pPr>
            <a:endParaRPr b="0" lang="en-US" sz="2000" spc="-1" strike="noStrike">
              <a:latin typeface="Arial"/>
            </a:endParaRPr>
          </a:p>
        </p:txBody>
      </p:sp>
      <p:sp>
        <p:nvSpPr>
          <p:cNvPr id="613" name="PlaceHolder 3"/>
          <p:cNvSpPr>
            <a:spLocks noGrp="1"/>
          </p:cNvSpPr>
          <p:nvPr>
            <p:ph type="sldNum"/>
          </p:nvPr>
        </p:nvSpPr>
        <p:spPr>
          <a:xfrm>
            <a:off x="8510760" y="4880160"/>
            <a:ext cx="624600" cy="222840"/>
          </a:xfrm>
          <a:prstGeom prst="rect">
            <a:avLst/>
          </a:prstGeom>
          <a:noFill/>
          <a:ln w="0">
            <a:noFill/>
          </a:ln>
        </p:spPr>
        <p:txBody>
          <a:bodyPr lIns="68400" rIns="68400" tIns="34200" bIns="34200" anchor="ctr">
            <a:noAutofit/>
          </a:bodyPr>
          <a:p>
            <a:pPr algn="ctr">
              <a:lnSpc>
                <a:spcPct val="100000"/>
              </a:lnSpc>
              <a:tabLst>
                <a:tab algn="l" pos="0"/>
              </a:tabLst>
            </a:pPr>
            <a:fld id="{A9B27EAE-8E20-4620-A89E-BD010964682E}" type="slidenum">
              <a:rPr b="0" lang="en-US" sz="1200" spc="-1" strike="noStrike">
                <a:solidFill>
                  <a:srgbClr val="ffffff"/>
                </a:solidFill>
                <a:latin typeface="Helvetica Neue Light"/>
                <a:ea typeface="Helvetica Neue Light"/>
              </a:rPr>
              <a:t>&lt;number&gt;</a:t>
            </a:fld>
            <a:endParaRPr b="0" lang="en-US" sz="1200" spc="-1" strike="noStrike">
              <a:latin typeface="Times New Roman"/>
            </a:endParaRPr>
          </a:p>
        </p:txBody>
      </p:sp>
      <p:sp>
        <p:nvSpPr>
          <p:cNvPr id="614" name="Google Shape;707;p101"/>
          <p:cNvSpPr/>
          <p:nvPr/>
        </p:nvSpPr>
        <p:spPr>
          <a:xfrm>
            <a:off x="863640" y="2196720"/>
            <a:ext cx="7422480" cy="2172960"/>
          </a:xfrm>
          <a:prstGeom prst="rect">
            <a:avLst/>
          </a:prstGeom>
          <a:solidFill>
            <a:srgbClr val="000000"/>
          </a:solidFill>
          <a:ln w="0">
            <a:noFill/>
          </a:ln>
        </p:spPr>
        <p:style>
          <a:lnRef idx="0"/>
          <a:fillRef idx="0"/>
          <a:effectRef idx="0"/>
          <a:fontRef idx="minor"/>
        </p:style>
        <p:txBody>
          <a:bodyPr lIns="68400" rIns="68400" tIns="68400" bIns="68400" anchor="t">
            <a:noAutofit/>
          </a:bodyPr>
          <a:p>
            <a:pPr>
              <a:lnSpc>
                <a:spcPct val="90000"/>
              </a:lnSpc>
              <a:tabLst>
                <a:tab algn="l" pos="0"/>
              </a:tabLst>
            </a:pPr>
            <a:r>
              <a:rPr b="1" lang="en-US" sz="1500" spc="-1" strike="noStrike">
                <a:solidFill>
                  <a:srgbClr val="ff9900"/>
                </a:solidFill>
                <a:latin typeface="Courier New"/>
                <a:ea typeface="Courier New"/>
              </a:rPr>
              <a:t>resource</a:t>
            </a:r>
            <a:r>
              <a:rPr b="1" lang="en-US" sz="1500" spc="-1" strike="noStrike">
                <a:solidFill>
                  <a:srgbClr val="ffffff"/>
                </a:solidFill>
                <a:latin typeface="Courier New"/>
                <a:ea typeface="Courier New"/>
              </a:rPr>
              <a:t> </a:t>
            </a:r>
            <a:r>
              <a:rPr b="1" lang="en-US" sz="1500" spc="-1" strike="noStrike">
                <a:solidFill>
                  <a:srgbClr val="6fa8dc"/>
                </a:solidFill>
                <a:latin typeface="Courier New"/>
                <a:ea typeface="Courier New"/>
              </a:rPr>
              <a:t>“aws_instance” “web”</a:t>
            </a:r>
            <a:r>
              <a:rPr b="1" lang="en-US" sz="1500" spc="-1" strike="noStrike">
                <a:solidFill>
                  <a:srgbClr val="ffffff"/>
                </a:solidFill>
                <a:latin typeface="Courier New"/>
                <a:ea typeface="Courier New"/>
              </a:rPr>
              <a:t> </a:t>
            </a:r>
            <a:r>
              <a:rPr b="1" lang="en-US" sz="1500" spc="-1" strike="noStrike">
                <a:solidFill>
                  <a:srgbClr val="c9daf8"/>
                </a:solidFill>
                <a:latin typeface="Courier New"/>
                <a:ea typeface="Courier New"/>
              </a:rPr>
              <a:t>{</a:t>
            </a:r>
            <a:endParaRPr b="0" lang="en-US" sz="1500" spc="-1" strike="noStrike">
              <a:latin typeface="Arial"/>
            </a:endParaRPr>
          </a:p>
          <a:p>
            <a:pPr>
              <a:lnSpc>
                <a:spcPct val="90000"/>
              </a:lnSpc>
              <a:tabLst>
                <a:tab algn="l" pos="0"/>
              </a:tabLst>
            </a:pPr>
            <a:r>
              <a:rPr b="1" lang="en-US" sz="1500" spc="-1" strike="noStrike">
                <a:solidFill>
                  <a:srgbClr val="c9daf8"/>
                </a:solidFill>
                <a:latin typeface="Courier New"/>
                <a:ea typeface="Courier New"/>
              </a:rPr>
              <a:t>  </a:t>
            </a:r>
            <a:r>
              <a:rPr b="1" lang="en-US" sz="1500" spc="-1" strike="noStrike">
                <a:solidFill>
                  <a:srgbClr val="8e7cc3"/>
                </a:solidFill>
                <a:latin typeface="Courier New"/>
                <a:ea typeface="Courier New"/>
              </a:rPr>
              <a:t>count</a:t>
            </a:r>
            <a:r>
              <a:rPr b="1" lang="en-US" sz="1500" spc="-1" strike="noStrike">
                <a:solidFill>
                  <a:srgbClr val="c9daf8"/>
                </a:solidFill>
                <a:latin typeface="Courier New"/>
                <a:ea typeface="Courier New"/>
              </a:rPr>
              <a:t>         = </a:t>
            </a:r>
            <a:r>
              <a:rPr b="1" lang="en-US" sz="1500" spc="-1" strike="noStrike">
                <a:solidFill>
                  <a:srgbClr val="6aa84f"/>
                </a:solidFill>
                <a:latin typeface="Courier New"/>
                <a:ea typeface="Courier New"/>
              </a:rPr>
              <a:t>2</a:t>
            </a:r>
            <a:endParaRPr b="0" lang="en-US" sz="1500" spc="-1" strike="noStrike">
              <a:latin typeface="Arial"/>
            </a:endParaRPr>
          </a:p>
          <a:p>
            <a:pPr>
              <a:lnSpc>
                <a:spcPct val="90000"/>
              </a:lnSpc>
              <a:tabLst>
                <a:tab algn="l" pos="0"/>
              </a:tabLst>
            </a:pPr>
            <a:r>
              <a:rPr b="1" lang="en-US" sz="1500" spc="-1" strike="noStrike">
                <a:solidFill>
                  <a:srgbClr val="8e7cc3"/>
                </a:solidFill>
                <a:latin typeface="Courier New"/>
                <a:ea typeface="Courier New"/>
              </a:rPr>
              <a:t>  </a:t>
            </a:r>
            <a:r>
              <a:rPr b="1" lang="en-US" sz="1500" spc="-1" strike="noStrike">
                <a:solidFill>
                  <a:srgbClr val="8e7cc3"/>
                </a:solidFill>
                <a:latin typeface="Courier New"/>
                <a:ea typeface="Courier New"/>
              </a:rPr>
              <a:t>ami</a:t>
            </a:r>
            <a:r>
              <a:rPr b="1" lang="en-US" sz="1500" spc="-1" strike="noStrike">
                <a:solidFill>
                  <a:srgbClr val="c9daf8"/>
                </a:solidFill>
                <a:latin typeface="Courier New"/>
                <a:ea typeface="Courier New"/>
              </a:rPr>
              <a:t>           = var.</a:t>
            </a:r>
            <a:r>
              <a:rPr b="1" lang="en-US" sz="1500" spc="-1" strike="noStrike">
                <a:solidFill>
                  <a:srgbClr val="8e7cc3"/>
                </a:solidFill>
                <a:latin typeface="Courier New"/>
                <a:ea typeface="Courier New"/>
              </a:rPr>
              <a:t>ami</a:t>
            </a:r>
            <a:endParaRPr b="0" lang="en-US" sz="1500" spc="-1" strike="noStrike">
              <a:latin typeface="Arial"/>
            </a:endParaRPr>
          </a:p>
          <a:p>
            <a:pPr>
              <a:lnSpc>
                <a:spcPct val="90000"/>
              </a:lnSpc>
              <a:tabLst>
                <a:tab algn="l" pos="0"/>
              </a:tabLst>
            </a:pPr>
            <a:r>
              <a:rPr b="1" lang="en-US" sz="1500" spc="-1" strike="noStrike">
                <a:solidFill>
                  <a:srgbClr val="c9daf8"/>
                </a:solidFill>
                <a:latin typeface="Courier New"/>
                <a:ea typeface="Courier New"/>
              </a:rPr>
              <a:t>  </a:t>
            </a:r>
            <a:r>
              <a:rPr b="1" lang="en-US" sz="1500" spc="-1" strike="noStrike">
                <a:solidFill>
                  <a:srgbClr val="8e7cc3"/>
                </a:solidFill>
                <a:latin typeface="Courier New"/>
                <a:ea typeface="Courier New"/>
              </a:rPr>
              <a:t>instance_type</a:t>
            </a:r>
            <a:r>
              <a:rPr b="1" lang="en-US" sz="1500" spc="-1" strike="noStrike">
                <a:solidFill>
                  <a:srgbClr val="c9daf8"/>
                </a:solidFill>
                <a:latin typeface="Courier New"/>
                <a:ea typeface="Courier New"/>
              </a:rPr>
              <a:t> = var.</a:t>
            </a:r>
            <a:r>
              <a:rPr b="1" lang="en-US" sz="1500" spc="-1" strike="noStrike">
                <a:solidFill>
                  <a:srgbClr val="8e7cc3"/>
                </a:solidFill>
                <a:latin typeface="Courier New"/>
                <a:ea typeface="Courier New"/>
              </a:rPr>
              <a:t>instance_type</a:t>
            </a:r>
            <a:endParaRPr b="0" lang="en-US" sz="1500" spc="-1" strike="noStrike">
              <a:latin typeface="Arial"/>
            </a:endParaRPr>
          </a:p>
          <a:p>
            <a:pPr>
              <a:lnSpc>
                <a:spcPct val="90000"/>
              </a:lnSpc>
              <a:tabLst>
                <a:tab algn="l" pos="0"/>
              </a:tabLst>
            </a:pPr>
            <a:r>
              <a:rPr b="1" lang="en-US" sz="1500" spc="-1" strike="noStrike">
                <a:solidFill>
                  <a:srgbClr val="c9daf8"/>
                </a:solidFill>
                <a:latin typeface="Courier New"/>
                <a:ea typeface="Courier New"/>
              </a:rPr>
              <a:t>  </a:t>
            </a:r>
            <a:endParaRPr b="0" lang="en-US" sz="1500" spc="-1" strike="noStrike">
              <a:latin typeface="Arial"/>
            </a:endParaRPr>
          </a:p>
          <a:p>
            <a:pPr>
              <a:lnSpc>
                <a:spcPct val="90000"/>
              </a:lnSpc>
              <a:tabLst>
                <a:tab algn="l" pos="0"/>
              </a:tabLst>
            </a:pPr>
            <a:r>
              <a:rPr b="1" lang="en-US" sz="1500" spc="-1" strike="noStrike">
                <a:solidFill>
                  <a:srgbClr val="c9daf8"/>
                </a:solidFill>
                <a:latin typeface="Courier New"/>
                <a:ea typeface="Courier New"/>
              </a:rPr>
              <a:t>  </a:t>
            </a:r>
            <a:r>
              <a:rPr b="1" lang="en-US" sz="1500" spc="-1" strike="noStrike">
                <a:solidFill>
                  <a:srgbClr val="8e7cc3"/>
                </a:solidFill>
                <a:latin typeface="Courier New"/>
                <a:ea typeface="Courier New"/>
              </a:rPr>
              <a:t>tags</a:t>
            </a:r>
            <a:r>
              <a:rPr b="1" lang="en-US" sz="1500" spc="-1" strike="noStrike">
                <a:solidFill>
                  <a:srgbClr val="c9daf8"/>
                </a:solidFill>
                <a:latin typeface="Courier New"/>
                <a:ea typeface="Courier New"/>
              </a:rPr>
              <a:t> {</a:t>
            </a:r>
            <a:endParaRPr b="0" lang="en-US" sz="1500" spc="-1" strike="noStrike">
              <a:latin typeface="Arial"/>
            </a:endParaRPr>
          </a:p>
          <a:p>
            <a:pPr>
              <a:lnSpc>
                <a:spcPct val="90000"/>
              </a:lnSpc>
              <a:tabLst>
                <a:tab algn="l" pos="0"/>
              </a:tabLst>
            </a:pPr>
            <a:r>
              <a:rPr b="1" lang="en-US" sz="1500" spc="-1" strike="noStrike">
                <a:solidFill>
                  <a:srgbClr val="c9daf8"/>
                </a:solidFill>
                <a:latin typeface="Courier New"/>
                <a:ea typeface="Courier New"/>
              </a:rPr>
              <a:t>    </a:t>
            </a:r>
            <a:r>
              <a:rPr b="1" lang="en-US" sz="1500" spc="-1" strike="noStrike">
                <a:solidFill>
                  <a:srgbClr val="8e7cc3"/>
                </a:solidFill>
                <a:latin typeface="Courier New"/>
                <a:ea typeface="Courier New"/>
              </a:rPr>
              <a:t>Name</a:t>
            </a:r>
            <a:r>
              <a:rPr b="1" lang="en-US" sz="1500" spc="-1" strike="noStrike">
                <a:solidFill>
                  <a:srgbClr val="c9daf8"/>
                </a:solidFill>
                <a:latin typeface="Courier New"/>
                <a:ea typeface="Courier New"/>
              </a:rPr>
              <a:t> = </a:t>
            </a:r>
            <a:r>
              <a:rPr b="1" lang="en-US" sz="1500" spc="-1" strike="noStrike">
                <a:solidFill>
                  <a:srgbClr val="6aa84f"/>
                </a:solidFill>
                <a:latin typeface="Courier New"/>
                <a:ea typeface="Courier New"/>
              </a:rPr>
              <a:t>“web-</a:t>
            </a:r>
            <a:r>
              <a:rPr b="1" lang="en-US" sz="1500" spc="-1" strike="noStrike">
                <a:solidFill>
                  <a:srgbClr val="c9daf8"/>
                </a:solidFill>
                <a:latin typeface="Courier New"/>
                <a:ea typeface="Courier New"/>
              </a:rPr>
              <a:t>${count.</a:t>
            </a:r>
            <a:r>
              <a:rPr b="1" lang="en-US" sz="1500" spc="-1" strike="noStrike">
                <a:solidFill>
                  <a:srgbClr val="8e7cc3"/>
                </a:solidFill>
                <a:latin typeface="Courier New"/>
                <a:ea typeface="Courier New"/>
              </a:rPr>
              <a:t>index</a:t>
            </a:r>
            <a:r>
              <a:rPr b="1" lang="en-US" sz="1500" spc="-1" strike="noStrike">
                <a:solidFill>
                  <a:srgbClr val="c9daf8"/>
                </a:solidFill>
                <a:latin typeface="Courier New"/>
                <a:ea typeface="Courier New"/>
              </a:rPr>
              <a:t>}</a:t>
            </a:r>
            <a:r>
              <a:rPr b="1" lang="en-US" sz="1500" spc="-1" strike="noStrike">
                <a:solidFill>
                  <a:srgbClr val="6aa84f"/>
                </a:solidFill>
                <a:latin typeface="Courier New"/>
                <a:ea typeface="Courier New"/>
              </a:rPr>
              <a:t>”</a:t>
            </a:r>
            <a:endParaRPr b="0" lang="en-US" sz="1500" spc="-1" strike="noStrike">
              <a:latin typeface="Arial"/>
            </a:endParaRPr>
          </a:p>
          <a:p>
            <a:pPr>
              <a:lnSpc>
                <a:spcPct val="90000"/>
              </a:lnSpc>
              <a:tabLst>
                <a:tab algn="l" pos="0"/>
              </a:tabLst>
            </a:pPr>
            <a:r>
              <a:rPr b="1" lang="en-US" sz="1500" spc="-1" strike="noStrike">
                <a:solidFill>
                  <a:srgbClr val="c9daf8"/>
                </a:solidFill>
                <a:latin typeface="Courier New"/>
                <a:ea typeface="Courier New"/>
              </a:rPr>
              <a:t>  </a:t>
            </a:r>
            <a:r>
              <a:rPr b="1" lang="en-US" sz="1500" spc="-1" strike="noStrike">
                <a:solidFill>
                  <a:srgbClr val="c9daf8"/>
                </a:solidFill>
                <a:latin typeface="Courier New"/>
                <a:ea typeface="Courier New"/>
              </a:rPr>
              <a:t>}</a:t>
            </a:r>
            <a:endParaRPr b="0" lang="en-US" sz="1500" spc="-1" strike="noStrike">
              <a:latin typeface="Arial"/>
            </a:endParaRPr>
          </a:p>
          <a:p>
            <a:pPr>
              <a:lnSpc>
                <a:spcPct val="90000"/>
              </a:lnSpc>
              <a:tabLst>
                <a:tab algn="l" pos="0"/>
              </a:tabLst>
            </a:pPr>
            <a:r>
              <a:rPr b="1" lang="en-US" sz="1500" spc="-1" strike="noStrike">
                <a:solidFill>
                  <a:srgbClr val="c9daf8"/>
                </a:solidFill>
                <a:latin typeface="Courier New"/>
                <a:ea typeface="Courier New"/>
              </a:rPr>
              <a:t>}</a:t>
            </a:r>
            <a:endParaRPr b="0" lang="en-US" sz="1500" spc="-1" strike="noStrike">
              <a:latin typeface="Arial"/>
            </a:endParaRPr>
          </a:p>
        </p:txBody>
      </p:sp>
    </p:spTree>
  </p:cSld>
  <mc:AlternateContent>
    <mc:Choice Requires="p14">
      <p:transition spd="slow" p14:dur="2000"/>
    </mc:Choice>
    <mc:Fallback>
      <p:transition spd="slow"/>
    </mc:Fallback>
  </mc:AlternateContent>
</p:sld>
</file>

<file path=ppt/slides/slide8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5" name="PlaceHolder 1"/>
          <p:cNvSpPr>
            <a:spLocks noGrp="1"/>
          </p:cNvSpPr>
          <p:nvPr>
            <p:ph type="title"/>
          </p:nvPr>
        </p:nvSpPr>
        <p:spPr>
          <a:xfrm>
            <a:off x="720000" y="220320"/>
            <a:ext cx="8422920" cy="680040"/>
          </a:xfrm>
          <a:prstGeom prst="rect">
            <a:avLst/>
          </a:prstGeom>
          <a:noFill/>
          <a:ln w="0">
            <a:noFill/>
          </a:ln>
        </p:spPr>
        <p:txBody>
          <a:bodyPr lIns="68400" rIns="68400" tIns="34200" bIns="34200" anchor="ctr">
            <a:noAutofit/>
          </a:bodyPr>
          <a:p>
            <a:pPr>
              <a:lnSpc>
                <a:spcPct val="90000"/>
              </a:lnSpc>
              <a:tabLst>
                <a:tab algn="l" pos="0"/>
              </a:tabLst>
            </a:pPr>
            <a:r>
              <a:rPr b="1" lang="en-US" sz="2400" spc="-1" strike="noStrike">
                <a:solidFill>
                  <a:srgbClr val="233445"/>
                </a:solidFill>
                <a:latin typeface="Helvetica Neue"/>
                <a:ea typeface="Helvetica Neue"/>
              </a:rPr>
              <a:t>Data Reference</a:t>
            </a:r>
            <a:endParaRPr b="0" lang="en-US" sz="2400" spc="-1" strike="noStrike">
              <a:latin typeface="Arial"/>
            </a:endParaRPr>
          </a:p>
        </p:txBody>
      </p:sp>
      <p:sp>
        <p:nvSpPr>
          <p:cNvPr id="616" name="PlaceHolder 2"/>
          <p:cNvSpPr>
            <a:spLocks noGrp="1"/>
          </p:cNvSpPr>
          <p:nvPr>
            <p:ph/>
          </p:nvPr>
        </p:nvSpPr>
        <p:spPr>
          <a:xfrm>
            <a:off x="630000" y="1172520"/>
            <a:ext cx="7882920" cy="3372120"/>
          </a:xfrm>
          <a:prstGeom prst="rect">
            <a:avLst/>
          </a:prstGeom>
          <a:noFill/>
          <a:ln w="0">
            <a:noFill/>
          </a:ln>
        </p:spPr>
        <p:txBody>
          <a:bodyPr lIns="0" rIns="68400" tIns="35280" bIns="34200" anchor="t">
            <a:noAutofit/>
          </a:bodyPr>
          <a:p>
            <a:pPr marL="343080" indent="-279360">
              <a:lnSpc>
                <a:spcPct val="115000"/>
              </a:lnSpc>
              <a:buClr>
                <a:srgbClr val="000000"/>
              </a:buClr>
              <a:buFont typeface="Helvetica Neue Light"/>
              <a:buChar char="●"/>
            </a:pPr>
            <a:r>
              <a:rPr b="0" lang="en-US" sz="1800" spc="-1" strike="noStrike">
                <a:solidFill>
                  <a:srgbClr val="000000"/>
                </a:solidFill>
                <a:latin typeface="Helvetica Neue Light"/>
                <a:ea typeface="Helvetica Neue Light"/>
              </a:rPr>
              <a:t>Attributes of current resource</a:t>
            </a:r>
            <a:endParaRPr b="0" lang="en-US" sz="1800" spc="-1" strike="noStrike">
              <a:latin typeface="Arial"/>
            </a:endParaRPr>
          </a:p>
          <a:p>
            <a:pPr lvl="1" marL="685800" indent="-279360">
              <a:lnSpc>
                <a:spcPct val="115000"/>
              </a:lnSpc>
              <a:buClr>
                <a:srgbClr val="000000"/>
              </a:buClr>
              <a:buFont typeface="Courier New"/>
              <a:buChar char="○"/>
            </a:pPr>
            <a:r>
              <a:rPr b="0" lang="en-US" sz="1800" spc="-1" strike="noStrike">
                <a:solidFill>
                  <a:srgbClr val="000000"/>
                </a:solidFill>
                <a:latin typeface="Helvetica Neue Light"/>
                <a:ea typeface="Helvetica Neue Light"/>
              </a:rPr>
              <a:t>Syntax is </a:t>
            </a:r>
            <a:r>
              <a:rPr b="1" lang="en-US" sz="1800" spc="-1" strike="noStrike">
                <a:solidFill>
                  <a:srgbClr val="000000"/>
                </a:solidFill>
                <a:latin typeface="Consolas"/>
                <a:ea typeface="Consolas"/>
              </a:rPr>
              <a:t>self.ATTRIBUTE</a:t>
            </a:r>
            <a:endParaRPr b="0" lang="en-US" sz="1800" spc="-1" strike="noStrike">
              <a:latin typeface="Arial"/>
            </a:endParaRPr>
          </a:p>
          <a:p>
            <a:pPr lvl="1" marL="685800" indent="-279360">
              <a:lnSpc>
                <a:spcPct val="115000"/>
              </a:lnSpc>
              <a:buClr>
                <a:srgbClr val="000000"/>
              </a:buClr>
              <a:buFont typeface="Courier New"/>
              <a:buChar char="○"/>
            </a:pPr>
            <a:r>
              <a:rPr b="0" lang="en-US" sz="1800" spc="-1" strike="noStrike">
                <a:solidFill>
                  <a:srgbClr val="000000"/>
                </a:solidFill>
                <a:latin typeface="Helvetica Neue Light"/>
                <a:ea typeface="Helvetica Neue Light"/>
              </a:rPr>
              <a:t>e.g., </a:t>
            </a:r>
            <a:r>
              <a:rPr b="1" lang="en-US" sz="1800" spc="-1" strike="noStrike">
                <a:solidFill>
                  <a:srgbClr val="000000"/>
                </a:solidFill>
                <a:latin typeface="Consolas"/>
                <a:ea typeface="Consolas"/>
              </a:rPr>
              <a:t>self.private_ip</a:t>
            </a:r>
            <a:r>
              <a:rPr b="0" lang="en-US" sz="1800" spc="-1" strike="noStrike">
                <a:solidFill>
                  <a:srgbClr val="000000"/>
                </a:solidFill>
                <a:latin typeface="Helvetica Neue Light"/>
                <a:ea typeface="Helvetica Neue Light"/>
              </a:rPr>
              <a:t> interpolates resource's private IP address</a:t>
            </a:r>
            <a:endParaRPr b="0" lang="en-US" sz="1800" spc="-1" strike="noStrike">
              <a:latin typeface="Arial"/>
            </a:endParaRPr>
          </a:p>
        </p:txBody>
      </p:sp>
      <p:sp>
        <p:nvSpPr>
          <p:cNvPr id="617" name="PlaceHolder 3"/>
          <p:cNvSpPr>
            <a:spLocks noGrp="1"/>
          </p:cNvSpPr>
          <p:nvPr>
            <p:ph type="sldNum"/>
          </p:nvPr>
        </p:nvSpPr>
        <p:spPr>
          <a:xfrm>
            <a:off x="8510760" y="4880160"/>
            <a:ext cx="624600" cy="222840"/>
          </a:xfrm>
          <a:prstGeom prst="rect">
            <a:avLst/>
          </a:prstGeom>
          <a:noFill/>
          <a:ln w="0">
            <a:noFill/>
          </a:ln>
        </p:spPr>
        <p:txBody>
          <a:bodyPr lIns="68400" rIns="68400" tIns="34200" bIns="34200" anchor="ctr">
            <a:noAutofit/>
          </a:bodyPr>
          <a:p>
            <a:pPr algn="ctr">
              <a:lnSpc>
                <a:spcPct val="100000"/>
              </a:lnSpc>
              <a:tabLst>
                <a:tab algn="l" pos="0"/>
              </a:tabLst>
            </a:pPr>
            <a:fld id="{FA4FAC82-D68B-4A76-98C3-1969C960FD8A}" type="slidenum">
              <a:rPr b="0" lang="en-US" sz="1200" spc="-1" strike="noStrike">
                <a:solidFill>
                  <a:srgbClr val="ffffff"/>
                </a:solidFill>
                <a:latin typeface="Helvetica Neue Light"/>
                <a:ea typeface="Helvetica Neue Light"/>
              </a:rPr>
              <a:t>&lt;number&gt;</a:t>
            </a:fld>
            <a:endParaRPr b="0" lang="en-US" sz="1200" spc="-1" strike="noStrike">
              <a:latin typeface="Times New Roman"/>
            </a:endParaRPr>
          </a:p>
        </p:txBody>
      </p:sp>
    </p:spTree>
  </p:cSld>
  <mc:AlternateContent>
    <mc:Choice Requires="p14">
      <p:transition spd="slow" p14:dur="2000"/>
    </mc:Choice>
    <mc:Fallback>
      <p:transition spd="slow"/>
    </mc:Fallback>
  </mc:AlternateContent>
  <p:timing>
    <p:tnLst>
      <p:par>
        <p:cTn id="1099" dur="indefinite" restart="never" nodeType="tmRoot">
          <p:childTnLst>
            <p:seq>
              <p:cTn id="1100" dur="indefinite" nodeType="mainSeq">
                <p:childTnLst>
                  <p:par>
                    <p:cTn id="1101" fill="hold">
                      <p:stCondLst>
                        <p:cond delay="indefinite"/>
                      </p:stCondLst>
                      <p:childTnLst>
                        <p:par>
                          <p:cTn id="1102" fill="hold">
                            <p:stCondLst>
                              <p:cond delay="0"/>
                            </p:stCondLst>
                            <p:childTnLst>
                              <p:par>
                                <p:cTn id="1103" nodeType="clickEffect" fill="hold" presetClass="entr" presetID="1">
                                  <p:stCondLst>
                                    <p:cond delay="0"/>
                                  </p:stCondLst>
                                  <p:childTnLst>
                                    <p:set>
                                      <p:cBhvr>
                                        <p:cTn id="1104" dur="1" fill="hold">
                                          <p:stCondLst>
                                            <p:cond delay="0"/>
                                          </p:stCondLst>
                                        </p:cTn>
                                        <p:tgtEl>
                                          <p:spTgt spid="616">
                                            <p:txEl>
                                              <p:pRg st="0" end="0"/>
                                            </p:txEl>
                                          </p:spTgt>
                                        </p:tgtEl>
                                        <p:attrNameLst>
                                          <p:attrName>style.visibility</p:attrName>
                                        </p:attrNameLst>
                                      </p:cBhvr>
                                      <p:to>
                                        <p:strVal val="visible"/>
                                      </p:to>
                                    </p:set>
                                  </p:childTnLst>
                                </p:cTn>
                              </p:par>
                            </p:childTnLst>
                          </p:cTn>
                        </p:par>
                      </p:childTnLst>
                    </p:cTn>
                  </p:par>
                  <p:par>
                    <p:cTn id="1105" fill="hold">
                      <p:stCondLst>
                        <p:cond delay="indefinite"/>
                      </p:stCondLst>
                      <p:childTnLst>
                        <p:par>
                          <p:cTn id="1106" fill="hold">
                            <p:stCondLst>
                              <p:cond delay="0"/>
                            </p:stCondLst>
                            <p:childTnLst>
                              <p:par>
                                <p:cTn id="1107" nodeType="clickEffect" fill="hold" presetClass="entr" presetID="1">
                                  <p:stCondLst>
                                    <p:cond delay="0"/>
                                  </p:stCondLst>
                                  <p:childTnLst>
                                    <p:set>
                                      <p:cBhvr>
                                        <p:cTn id="1108" dur="1" fill="hold">
                                          <p:stCondLst>
                                            <p:cond delay="0"/>
                                          </p:stCondLst>
                                        </p:cTn>
                                        <p:tgtEl>
                                          <p:spTgt spid="616">
                                            <p:txEl>
                                              <p:pRg st="1" end="1"/>
                                            </p:txEl>
                                          </p:spTgt>
                                        </p:tgtEl>
                                        <p:attrNameLst>
                                          <p:attrName>style.visibility</p:attrName>
                                        </p:attrNameLst>
                                      </p:cBhvr>
                                      <p:to>
                                        <p:strVal val="visible"/>
                                      </p:to>
                                    </p:set>
                                  </p:childTnLst>
                                </p:cTn>
                              </p:par>
                            </p:childTnLst>
                          </p:cTn>
                        </p:par>
                      </p:childTnLst>
                    </p:cTn>
                  </p:par>
                  <p:par>
                    <p:cTn id="1109" fill="hold">
                      <p:stCondLst>
                        <p:cond delay="indefinite"/>
                      </p:stCondLst>
                      <p:childTnLst>
                        <p:par>
                          <p:cTn id="1110" fill="hold">
                            <p:stCondLst>
                              <p:cond delay="0"/>
                            </p:stCondLst>
                            <p:childTnLst>
                              <p:par>
                                <p:cTn id="1111" nodeType="clickEffect" fill="hold" presetClass="entr" presetID="1">
                                  <p:stCondLst>
                                    <p:cond delay="0"/>
                                  </p:stCondLst>
                                  <p:childTnLst>
                                    <p:set>
                                      <p:cBhvr>
                                        <p:cTn id="1112" dur="1" fill="hold">
                                          <p:stCondLst>
                                            <p:cond delay="0"/>
                                          </p:stCondLst>
                                        </p:cTn>
                                        <p:tgtEl>
                                          <p:spTgt spid="616">
                                            <p:txEl>
                                              <p:pRg st="2" end="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8" name="PlaceHolder 1"/>
          <p:cNvSpPr>
            <a:spLocks noGrp="1"/>
          </p:cNvSpPr>
          <p:nvPr>
            <p:ph type="title"/>
          </p:nvPr>
        </p:nvSpPr>
        <p:spPr>
          <a:xfrm>
            <a:off x="720000" y="220320"/>
            <a:ext cx="8422920" cy="680040"/>
          </a:xfrm>
          <a:prstGeom prst="rect">
            <a:avLst/>
          </a:prstGeom>
          <a:noFill/>
          <a:ln w="0">
            <a:noFill/>
          </a:ln>
        </p:spPr>
        <p:txBody>
          <a:bodyPr lIns="68400" rIns="68400" tIns="34200" bIns="34200" anchor="ctr">
            <a:noAutofit/>
          </a:bodyPr>
          <a:p>
            <a:pPr>
              <a:lnSpc>
                <a:spcPct val="90000"/>
              </a:lnSpc>
              <a:tabLst>
                <a:tab algn="l" pos="0"/>
              </a:tabLst>
            </a:pPr>
            <a:r>
              <a:rPr b="1" lang="en-US" sz="2400" spc="-1" strike="noStrike">
                <a:solidFill>
                  <a:srgbClr val="233445"/>
                </a:solidFill>
                <a:latin typeface="Helvetica Neue"/>
                <a:ea typeface="Helvetica Neue"/>
              </a:rPr>
              <a:t>Data Reference (cont’d)</a:t>
            </a:r>
            <a:endParaRPr b="0" lang="en-US" sz="2400" spc="-1" strike="noStrike">
              <a:latin typeface="Arial"/>
            </a:endParaRPr>
          </a:p>
        </p:txBody>
      </p:sp>
      <p:sp>
        <p:nvSpPr>
          <p:cNvPr id="619" name="PlaceHolder 2"/>
          <p:cNvSpPr>
            <a:spLocks noGrp="1"/>
          </p:cNvSpPr>
          <p:nvPr>
            <p:ph/>
          </p:nvPr>
        </p:nvSpPr>
        <p:spPr>
          <a:xfrm>
            <a:off x="630000" y="1036080"/>
            <a:ext cx="7882920" cy="3631680"/>
          </a:xfrm>
          <a:prstGeom prst="rect">
            <a:avLst/>
          </a:prstGeom>
          <a:noFill/>
          <a:ln w="0">
            <a:noFill/>
          </a:ln>
        </p:spPr>
        <p:txBody>
          <a:bodyPr lIns="0" rIns="68400" tIns="35280" bIns="34200" anchor="t">
            <a:noAutofit/>
          </a:bodyPr>
          <a:p>
            <a:pPr marL="343080" indent="-272880">
              <a:lnSpc>
                <a:spcPct val="115000"/>
              </a:lnSpc>
              <a:buClr>
                <a:srgbClr val="000000"/>
              </a:buClr>
              <a:buFont typeface="Consolas"/>
              <a:buChar char="●"/>
            </a:pPr>
            <a:r>
              <a:rPr b="0" lang="en-US" sz="1700" spc="-1" strike="noStrike">
                <a:solidFill>
                  <a:srgbClr val="000000"/>
                </a:solidFill>
                <a:latin typeface="Helvetica Neue Light"/>
                <a:ea typeface="Helvetica Neue Light"/>
              </a:rPr>
              <a:t>Attributes of other resources</a:t>
            </a:r>
            <a:endParaRPr b="0" lang="en-US" sz="1700" spc="-1" strike="noStrike">
              <a:latin typeface="Arial"/>
            </a:endParaRPr>
          </a:p>
          <a:p>
            <a:pPr lvl="1" marL="685800" indent="-272880">
              <a:lnSpc>
                <a:spcPct val="115000"/>
              </a:lnSpc>
              <a:buClr>
                <a:srgbClr val="000000"/>
              </a:buClr>
              <a:buFont typeface="Courier New"/>
              <a:buChar char="○"/>
            </a:pPr>
            <a:r>
              <a:rPr b="0" lang="en-US" sz="1700" spc="-1" strike="noStrike">
                <a:solidFill>
                  <a:srgbClr val="000000"/>
                </a:solidFill>
                <a:latin typeface="Helvetica Neue Light"/>
                <a:ea typeface="Helvetica Neue Light"/>
              </a:rPr>
              <a:t>Syntax is </a:t>
            </a:r>
            <a:r>
              <a:rPr b="1" lang="en-US" sz="1700" spc="-1" strike="noStrike">
                <a:solidFill>
                  <a:srgbClr val="000000"/>
                </a:solidFill>
                <a:latin typeface="Consolas"/>
                <a:ea typeface="Consolas"/>
              </a:rPr>
              <a:t>TYPE.NAME.ATTRIBUTE</a:t>
            </a:r>
            <a:endParaRPr b="0" lang="en-US" sz="1700" spc="-1" strike="noStrike">
              <a:latin typeface="Arial"/>
            </a:endParaRPr>
          </a:p>
          <a:p>
            <a:pPr lvl="1" marL="685800" indent="-272880">
              <a:lnSpc>
                <a:spcPct val="115000"/>
              </a:lnSpc>
              <a:buClr>
                <a:srgbClr val="000000"/>
              </a:buClr>
              <a:buFont typeface="Consolas"/>
              <a:buChar char="○"/>
            </a:pPr>
            <a:r>
              <a:rPr b="1" lang="en-US" sz="1700" spc="-1" strike="noStrike">
                <a:solidFill>
                  <a:srgbClr val="000000"/>
                </a:solidFill>
                <a:latin typeface="Consolas"/>
                <a:ea typeface="Consolas"/>
              </a:rPr>
              <a:t>aws_instance.web.id</a:t>
            </a:r>
            <a:endParaRPr b="0" lang="en-US" sz="1700" spc="-1" strike="noStrike">
              <a:latin typeface="Arial"/>
            </a:endParaRPr>
          </a:p>
          <a:p>
            <a:pPr lvl="2" marL="1028880" indent="-272880">
              <a:lnSpc>
                <a:spcPct val="115000"/>
              </a:lnSpc>
              <a:buClr>
                <a:srgbClr val="000000"/>
              </a:buClr>
              <a:buFont typeface="Courier New"/>
              <a:buChar char="■"/>
            </a:pPr>
            <a:r>
              <a:rPr b="0" lang="en-US" sz="1700" spc="-1" strike="noStrike">
                <a:solidFill>
                  <a:srgbClr val="000000"/>
                </a:solidFill>
                <a:latin typeface="Helvetica Neue Light"/>
                <a:ea typeface="Helvetica Neue Light"/>
              </a:rPr>
              <a:t>Interpolate ID attribute from the </a:t>
            </a:r>
            <a:r>
              <a:rPr b="1" lang="en-US" sz="1700" spc="-1" strike="noStrike">
                <a:solidFill>
                  <a:srgbClr val="000000"/>
                </a:solidFill>
                <a:latin typeface="Consolas"/>
                <a:ea typeface="Consolas"/>
              </a:rPr>
              <a:t>aws_instance</a:t>
            </a:r>
            <a:r>
              <a:rPr b="0" lang="en-US" sz="1700" spc="-1" strike="noStrike">
                <a:solidFill>
                  <a:srgbClr val="000000"/>
                </a:solidFill>
                <a:latin typeface="Helvetica Neue Light"/>
                <a:ea typeface="Helvetica Neue Light"/>
              </a:rPr>
              <a:t> resource </a:t>
            </a:r>
            <a:r>
              <a:rPr b="1" lang="en-US" sz="1700" spc="-1" strike="noStrike">
                <a:solidFill>
                  <a:srgbClr val="000000"/>
                </a:solidFill>
                <a:latin typeface="Consolas"/>
                <a:ea typeface="Consolas"/>
              </a:rPr>
              <a:t>web</a:t>
            </a:r>
            <a:endParaRPr b="0" lang="en-US" sz="1700" spc="-1" strike="noStrike">
              <a:latin typeface="Arial"/>
            </a:endParaRPr>
          </a:p>
          <a:p>
            <a:pPr lvl="2" marL="1028880" indent="-272880">
              <a:lnSpc>
                <a:spcPct val="115000"/>
              </a:lnSpc>
              <a:buClr>
                <a:srgbClr val="000000"/>
              </a:buClr>
              <a:buFont typeface="Courier New"/>
              <a:buChar char="■"/>
            </a:pPr>
            <a:r>
              <a:rPr b="0" lang="en-US" sz="1700" spc="-1" strike="noStrike">
                <a:solidFill>
                  <a:srgbClr val="000000"/>
                </a:solidFill>
                <a:latin typeface="Helvetica Neue Light"/>
                <a:ea typeface="Helvetica Neue Light"/>
              </a:rPr>
              <a:t>If resource has a count attribute set, you can access individual attributes with a zero-based index, such as </a:t>
            </a:r>
            <a:r>
              <a:rPr b="1" lang="en-US" sz="1700" spc="-1" strike="noStrike">
                <a:solidFill>
                  <a:srgbClr val="000000"/>
                </a:solidFill>
                <a:latin typeface="Consolas"/>
                <a:ea typeface="Consolas"/>
              </a:rPr>
              <a:t>aws_instance.web.[0].id</a:t>
            </a:r>
            <a:endParaRPr b="0" lang="en-US" sz="1700" spc="-1" strike="noStrike">
              <a:latin typeface="Arial"/>
            </a:endParaRPr>
          </a:p>
          <a:p>
            <a:pPr lvl="2" marL="1028880" indent="-272880">
              <a:lnSpc>
                <a:spcPct val="115000"/>
              </a:lnSpc>
              <a:buClr>
                <a:srgbClr val="000000"/>
              </a:buClr>
              <a:buFont typeface="Courier New"/>
              <a:buChar char="■"/>
            </a:pPr>
            <a:r>
              <a:rPr b="0" lang="en-US" sz="1700" spc="-1" strike="noStrike">
                <a:solidFill>
                  <a:srgbClr val="000000"/>
                </a:solidFill>
                <a:latin typeface="Helvetica Neue Light"/>
                <a:ea typeface="Helvetica Neue Light"/>
              </a:rPr>
              <a:t>Or use the splat syntax to get a list of all the attributes: </a:t>
            </a:r>
            <a:r>
              <a:rPr b="1" lang="en-US" sz="1700" spc="-1" strike="noStrike">
                <a:solidFill>
                  <a:srgbClr val="000000"/>
                </a:solidFill>
                <a:latin typeface="Consolas"/>
                <a:ea typeface="Consolas"/>
              </a:rPr>
              <a:t>aws_instance.web.[*].id</a:t>
            </a:r>
            <a:endParaRPr b="0" lang="en-US" sz="1700" spc="-1" strike="noStrike">
              <a:latin typeface="Arial"/>
            </a:endParaRPr>
          </a:p>
        </p:txBody>
      </p:sp>
      <p:sp>
        <p:nvSpPr>
          <p:cNvPr id="620" name="PlaceHolder 3"/>
          <p:cNvSpPr>
            <a:spLocks noGrp="1"/>
          </p:cNvSpPr>
          <p:nvPr>
            <p:ph type="sldNum"/>
          </p:nvPr>
        </p:nvSpPr>
        <p:spPr>
          <a:xfrm>
            <a:off x="8510760" y="4880160"/>
            <a:ext cx="624600" cy="222840"/>
          </a:xfrm>
          <a:prstGeom prst="rect">
            <a:avLst/>
          </a:prstGeom>
          <a:noFill/>
          <a:ln w="0">
            <a:noFill/>
          </a:ln>
        </p:spPr>
        <p:txBody>
          <a:bodyPr lIns="68400" rIns="68400" tIns="34200" bIns="34200" anchor="ctr">
            <a:noAutofit/>
          </a:bodyPr>
          <a:p>
            <a:pPr algn="ctr">
              <a:lnSpc>
                <a:spcPct val="100000"/>
              </a:lnSpc>
              <a:tabLst>
                <a:tab algn="l" pos="0"/>
              </a:tabLst>
            </a:pPr>
            <a:fld id="{8BEE99B9-A649-45E2-B926-1E42E4AD7E99}" type="slidenum">
              <a:rPr b="0" lang="en-US" sz="1200" spc="-1" strike="noStrike">
                <a:solidFill>
                  <a:srgbClr val="ffffff"/>
                </a:solidFill>
                <a:latin typeface="Helvetica Neue Light"/>
                <a:ea typeface="Helvetica Neue Light"/>
              </a:rPr>
              <a:t>&lt;number&gt;</a:t>
            </a:fld>
            <a:endParaRPr b="0" lang="en-US" sz="1200" spc="-1" strike="noStrike">
              <a:latin typeface="Times New Roman"/>
            </a:endParaRPr>
          </a:p>
        </p:txBody>
      </p:sp>
    </p:spTree>
  </p:cSld>
  <mc:AlternateContent>
    <mc:Choice Requires="p14">
      <p:transition spd="slow" p14:dur="2000"/>
    </mc:Choice>
    <mc:Fallback>
      <p:transition spd="slow"/>
    </mc:Fallback>
  </mc:AlternateContent>
  <p:timing>
    <p:tnLst>
      <p:par>
        <p:cTn id="1113" dur="indefinite" restart="never" nodeType="tmRoot">
          <p:childTnLst>
            <p:seq>
              <p:cTn id="1114" dur="indefinite" nodeType="mainSeq">
                <p:childTnLst>
                  <p:par>
                    <p:cTn id="1115" fill="hold">
                      <p:stCondLst>
                        <p:cond delay="indefinite"/>
                      </p:stCondLst>
                      <p:childTnLst>
                        <p:par>
                          <p:cTn id="1116" fill="hold">
                            <p:stCondLst>
                              <p:cond delay="0"/>
                            </p:stCondLst>
                            <p:childTnLst>
                              <p:par>
                                <p:cTn id="1117" nodeType="clickEffect" fill="hold" presetClass="entr" presetID="1">
                                  <p:stCondLst>
                                    <p:cond delay="0"/>
                                  </p:stCondLst>
                                  <p:childTnLst>
                                    <p:set>
                                      <p:cBhvr>
                                        <p:cTn id="1118" dur="1" fill="hold">
                                          <p:stCondLst>
                                            <p:cond delay="0"/>
                                          </p:stCondLst>
                                        </p:cTn>
                                        <p:tgtEl>
                                          <p:spTgt spid="619">
                                            <p:txEl>
                                              <p:pRg st="0" end="0"/>
                                            </p:txEl>
                                          </p:spTgt>
                                        </p:tgtEl>
                                        <p:attrNameLst>
                                          <p:attrName>style.visibility</p:attrName>
                                        </p:attrNameLst>
                                      </p:cBhvr>
                                      <p:to>
                                        <p:strVal val="visible"/>
                                      </p:to>
                                    </p:set>
                                  </p:childTnLst>
                                </p:cTn>
                              </p:par>
                            </p:childTnLst>
                          </p:cTn>
                        </p:par>
                      </p:childTnLst>
                    </p:cTn>
                  </p:par>
                  <p:par>
                    <p:cTn id="1119" fill="hold">
                      <p:stCondLst>
                        <p:cond delay="indefinite"/>
                      </p:stCondLst>
                      <p:childTnLst>
                        <p:par>
                          <p:cTn id="1120" fill="hold">
                            <p:stCondLst>
                              <p:cond delay="0"/>
                            </p:stCondLst>
                            <p:childTnLst>
                              <p:par>
                                <p:cTn id="1121" nodeType="clickEffect" fill="hold" presetClass="entr" presetID="1">
                                  <p:stCondLst>
                                    <p:cond delay="0"/>
                                  </p:stCondLst>
                                  <p:childTnLst>
                                    <p:set>
                                      <p:cBhvr>
                                        <p:cTn id="1122" dur="1" fill="hold">
                                          <p:stCondLst>
                                            <p:cond delay="0"/>
                                          </p:stCondLst>
                                        </p:cTn>
                                        <p:tgtEl>
                                          <p:spTgt spid="619">
                                            <p:txEl>
                                              <p:pRg st="1" end="1"/>
                                            </p:txEl>
                                          </p:spTgt>
                                        </p:tgtEl>
                                        <p:attrNameLst>
                                          <p:attrName>style.visibility</p:attrName>
                                        </p:attrNameLst>
                                      </p:cBhvr>
                                      <p:to>
                                        <p:strVal val="visible"/>
                                      </p:to>
                                    </p:set>
                                  </p:childTnLst>
                                </p:cTn>
                              </p:par>
                            </p:childTnLst>
                          </p:cTn>
                        </p:par>
                      </p:childTnLst>
                    </p:cTn>
                  </p:par>
                  <p:par>
                    <p:cTn id="1123" fill="hold">
                      <p:stCondLst>
                        <p:cond delay="indefinite"/>
                      </p:stCondLst>
                      <p:childTnLst>
                        <p:par>
                          <p:cTn id="1124" fill="hold">
                            <p:stCondLst>
                              <p:cond delay="0"/>
                            </p:stCondLst>
                            <p:childTnLst>
                              <p:par>
                                <p:cTn id="1125" nodeType="clickEffect" fill="hold" presetClass="entr" presetID="1">
                                  <p:stCondLst>
                                    <p:cond delay="0"/>
                                  </p:stCondLst>
                                  <p:childTnLst>
                                    <p:set>
                                      <p:cBhvr>
                                        <p:cTn id="1126" dur="1" fill="hold">
                                          <p:stCondLst>
                                            <p:cond delay="0"/>
                                          </p:stCondLst>
                                        </p:cTn>
                                        <p:tgtEl>
                                          <p:spTgt spid="619">
                                            <p:txEl>
                                              <p:pRg st="2" end="2"/>
                                            </p:txEl>
                                          </p:spTgt>
                                        </p:tgtEl>
                                        <p:attrNameLst>
                                          <p:attrName>style.visibility</p:attrName>
                                        </p:attrNameLst>
                                      </p:cBhvr>
                                      <p:to>
                                        <p:strVal val="visible"/>
                                      </p:to>
                                    </p:set>
                                  </p:childTnLst>
                                </p:cTn>
                              </p:par>
                            </p:childTnLst>
                          </p:cTn>
                        </p:par>
                      </p:childTnLst>
                    </p:cTn>
                  </p:par>
                  <p:par>
                    <p:cTn id="1127" fill="hold">
                      <p:stCondLst>
                        <p:cond delay="indefinite"/>
                      </p:stCondLst>
                      <p:childTnLst>
                        <p:par>
                          <p:cTn id="1128" fill="hold">
                            <p:stCondLst>
                              <p:cond delay="0"/>
                            </p:stCondLst>
                            <p:childTnLst>
                              <p:par>
                                <p:cTn id="1129" nodeType="clickEffect" fill="hold" presetClass="entr" presetID="1">
                                  <p:stCondLst>
                                    <p:cond delay="0"/>
                                  </p:stCondLst>
                                  <p:childTnLst>
                                    <p:set>
                                      <p:cBhvr>
                                        <p:cTn id="1130" dur="1" fill="hold">
                                          <p:stCondLst>
                                            <p:cond delay="0"/>
                                          </p:stCondLst>
                                        </p:cTn>
                                        <p:tgtEl>
                                          <p:spTgt spid="619">
                                            <p:txEl>
                                              <p:pRg st="3" end="3"/>
                                            </p:txEl>
                                          </p:spTgt>
                                        </p:tgtEl>
                                        <p:attrNameLst>
                                          <p:attrName>style.visibility</p:attrName>
                                        </p:attrNameLst>
                                      </p:cBhvr>
                                      <p:to>
                                        <p:strVal val="visible"/>
                                      </p:to>
                                    </p:set>
                                  </p:childTnLst>
                                </p:cTn>
                              </p:par>
                            </p:childTnLst>
                          </p:cTn>
                        </p:par>
                      </p:childTnLst>
                    </p:cTn>
                  </p:par>
                  <p:par>
                    <p:cTn id="1131" fill="hold">
                      <p:stCondLst>
                        <p:cond delay="indefinite"/>
                      </p:stCondLst>
                      <p:childTnLst>
                        <p:par>
                          <p:cTn id="1132" fill="hold">
                            <p:stCondLst>
                              <p:cond delay="0"/>
                            </p:stCondLst>
                            <p:childTnLst>
                              <p:par>
                                <p:cTn id="1133" nodeType="clickEffect" fill="hold" presetClass="entr" presetID="1">
                                  <p:stCondLst>
                                    <p:cond delay="0"/>
                                  </p:stCondLst>
                                  <p:childTnLst>
                                    <p:set>
                                      <p:cBhvr>
                                        <p:cTn id="1134" dur="1" fill="hold">
                                          <p:stCondLst>
                                            <p:cond delay="0"/>
                                          </p:stCondLst>
                                        </p:cTn>
                                        <p:tgtEl>
                                          <p:spTgt spid="619">
                                            <p:txEl>
                                              <p:pRg st="4" end="4"/>
                                            </p:txEl>
                                          </p:spTgt>
                                        </p:tgtEl>
                                        <p:attrNameLst>
                                          <p:attrName>style.visibility</p:attrName>
                                        </p:attrNameLst>
                                      </p:cBhvr>
                                      <p:to>
                                        <p:strVal val="visible"/>
                                      </p:to>
                                    </p:set>
                                  </p:childTnLst>
                                </p:cTn>
                              </p:par>
                            </p:childTnLst>
                          </p:cTn>
                        </p:par>
                      </p:childTnLst>
                    </p:cTn>
                  </p:par>
                  <p:par>
                    <p:cTn id="1135" fill="hold">
                      <p:stCondLst>
                        <p:cond delay="indefinite"/>
                      </p:stCondLst>
                      <p:childTnLst>
                        <p:par>
                          <p:cTn id="1136" fill="hold">
                            <p:stCondLst>
                              <p:cond delay="0"/>
                            </p:stCondLst>
                            <p:childTnLst>
                              <p:par>
                                <p:cTn id="1137" nodeType="clickEffect" fill="hold" presetClass="entr" presetID="1">
                                  <p:stCondLst>
                                    <p:cond delay="0"/>
                                  </p:stCondLst>
                                  <p:childTnLst>
                                    <p:set>
                                      <p:cBhvr>
                                        <p:cTn id="1138" dur="1" fill="hold">
                                          <p:stCondLst>
                                            <p:cond delay="0"/>
                                          </p:stCondLst>
                                        </p:cTn>
                                        <p:tgtEl>
                                          <p:spTgt spid="619">
                                            <p:txEl>
                                              <p:pRg st="5" end="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21" name="PlaceHolder 1"/>
          <p:cNvSpPr>
            <a:spLocks noGrp="1"/>
          </p:cNvSpPr>
          <p:nvPr>
            <p:ph type="title"/>
          </p:nvPr>
        </p:nvSpPr>
        <p:spPr>
          <a:xfrm>
            <a:off x="720000" y="220320"/>
            <a:ext cx="8422920" cy="680040"/>
          </a:xfrm>
          <a:prstGeom prst="rect">
            <a:avLst/>
          </a:prstGeom>
          <a:noFill/>
          <a:ln w="0">
            <a:noFill/>
          </a:ln>
        </p:spPr>
        <p:txBody>
          <a:bodyPr lIns="68400" rIns="68400" tIns="34200" bIns="34200" anchor="ctr">
            <a:noAutofit/>
          </a:bodyPr>
          <a:p>
            <a:pPr>
              <a:lnSpc>
                <a:spcPct val="90000"/>
              </a:lnSpc>
              <a:tabLst>
                <a:tab algn="l" pos="0"/>
              </a:tabLst>
            </a:pPr>
            <a:r>
              <a:rPr b="1" lang="en-US" sz="2400" spc="-1" strike="noStrike">
                <a:solidFill>
                  <a:srgbClr val="233445"/>
                </a:solidFill>
                <a:latin typeface="Helvetica Neue"/>
                <a:ea typeface="Helvetica Neue"/>
              </a:rPr>
              <a:t>Data Sources and Reference</a:t>
            </a:r>
            <a:endParaRPr b="0" lang="en-US" sz="2400" spc="-1" strike="noStrike">
              <a:latin typeface="Arial"/>
            </a:endParaRPr>
          </a:p>
        </p:txBody>
      </p:sp>
      <p:sp>
        <p:nvSpPr>
          <p:cNvPr id="622" name="PlaceHolder 2"/>
          <p:cNvSpPr>
            <a:spLocks noGrp="1"/>
          </p:cNvSpPr>
          <p:nvPr>
            <p:ph/>
          </p:nvPr>
        </p:nvSpPr>
        <p:spPr>
          <a:xfrm>
            <a:off x="630000" y="1126080"/>
            <a:ext cx="7882920" cy="3166200"/>
          </a:xfrm>
          <a:prstGeom prst="rect">
            <a:avLst/>
          </a:prstGeom>
          <a:noFill/>
          <a:ln w="0">
            <a:noFill/>
          </a:ln>
        </p:spPr>
        <p:txBody>
          <a:bodyPr lIns="0" rIns="68400" tIns="35280" bIns="34200" anchor="t">
            <a:noAutofit/>
          </a:bodyPr>
          <a:p>
            <a:pPr marL="343080" indent="-272880">
              <a:lnSpc>
                <a:spcPct val="115000"/>
              </a:lnSpc>
              <a:buClr>
                <a:srgbClr val="000000"/>
              </a:buClr>
              <a:buFont typeface="Courier New"/>
              <a:buChar char="●"/>
            </a:pPr>
            <a:r>
              <a:rPr b="0" lang="en-US" sz="1700" spc="-1" strike="noStrike">
                <a:solidFill>
                  <a:srgbClr val="000000"/>
                </a:solidFill>
                <a:latin typeface="Helvetica Neue Light"/>
                <a:ea typeface="Helvetica Neue Light"/>
              </a:rPr>
              <a:t>Attributes of a data source</a:t>
            </a:r>
            <a:endParaRPr b="0" lang="en-US" sz="1700" spc="-1" strike="noStrike">
              <a:latin typeface="Arial"/>
            </a:endParaRPr>
          </a:p>
          <a:p>
            <a:pPr lvl="1" marL="685800" indent="-272880">
              <a:lnSpc>
                <a:spcPct val="115000"/>
              </a:lnSpc>
              <a:buClr>
                <a:srgbClr val="000000"/>
              </a:buClr>
              <a:buFont typeface="Consolas"/>
              <a:buChar char="○"/>
            </a:pPr>
            <a:r>
              <a:rPr b="1" lang="en-US" sz="1700" spc="-1" strike="noStrike">
                <a:solidFill>
                  <a:srgbClr val="000000"/>
                </a:solidFill>
                <a:latin typeface="Consolas"/>
                <a:ea typeface="Consolas"/>
              </a:rPr>
              <a:t>data.TYPE.NAME.ATTRIBUTE</a:t>
            </a:r>
            <a:endParaRPr b="0" lang="en-US" sz="1700" spc="-1" strike="noStrike">
              <a:latin typeface="Arial"/>
            </a:endParaRPr>
          </a:p>
          <a:p>
            <a:pPr lvl="1" marL="685800" indent="-272880">
              <a:lnSpc>
                <a:spcPct val="115000"/>
              </a:lnSpc>
              <a:buClr>
                <a:srgbClr val="000000"/>
              </a:buClr>
              <a:buFont typeface="Courier"/>
              <a:buChar char="○"/>
            </a:pPr>
            <a:r>
              <a:rPr b="1" lang="en-US" sz="1700" spc="-1" strike="noStrike">
                <a:solidFill>
                  <a:srgbClr val="000000"/>
                </a:solidFill>
                <a:latin typeface="Consolas"/>
                <a:ea typeface="Consolas"/>
              </a:rPr>
              <a:t>data.aws_ami.ubuntu.id</a:t>
            </a:r>
            <a:endParaRPr b="0" lang="en-US" sz="1700" spc="-1" strike="noStrike">
              <a:latin typeface="Arial"/>
            </a:endParaRPr>
          </a:p>
          <a:p>
            <a:pPr lvl="2" marL="1028880" indent="-272880">
              <a:lnSpc>
                <a:spcPct val="115000"/>
              </a:lnSpc>
              <a:buClr>
                <a:srgbClr val="000000"/>
              </a:buClr>
              <a:buFont typeface="Courier New"/>
              <a:buChar char="■"/>
            </a:pPr>
            <a:r>
              <a:rPr b="0" lang="en-US" sz="1700" spc="-1" strike="noStrike">
                <a:solidFill>
                  <a:srgbClr val="000000"/>
                </a:solidFill>
                <a:latin typeface="Helvetica Neue Light"/>
                <a:ea typeface="Helvetica Neue Light"/>
              </a:rPr>
              <a:t>Interpolate </a:t>
            </a:r>
            <a:r>
              <a:rPr b="1" lang="en-US" sz="1700" spc="-1" strike="noStrike">
                <a:solidFill>
                  <a:srgbClr val="000000"/>
                </a:solidFill>
                <a:latin typeface="Consolas"/>
                <a:ea typeface="Consolas"/>
              </a:rPr>
              <a:t>id</a:t>
            </a:r>
            <a:r>
              <a:rPr b="0" lang="en-US" sz="1700" spc="-1" strike="noStrike">
                <a:solidFill>
                  <a:srgbClr val="000000"/>
                </a:solidFill>
                <a:latin typeface="Helvetica Neue Light"/>
                <a:ea typeface="Helvetica Neue Light"/>
              </a:rPr>
              <a:t> attribute from the </a:t>
            </a:r>
            <a:r>
              <a:rPr b="1" lang="en-US" sz="1700" spc="-1" strike="noStrike">
                <a:solidFill>
                  <a:srgbClr val="000000"/>
                </a:solidFill>
                <a:latin typeface="Consolas"/>
                <a:ea typeface="Consolas"/>
              </a:rPr>
              <a:t>aws_ami</a:t>
            </a:r>
            <a:r>
              <a:rPr b="0" lang="en-US" sz="1700" spc="-1" strike="noStrike">
                <a:solidFill>
                  <a:srgbClr val="000000"/>
                </a:solidFill>
                <a:latin typeface="Helvetica Neue Light"/>
                <a:ea typeface="Helvetica Neue Light"/>
              </a:rPr>
              <a:t> data source </a:t>
            </a:r>
            <a:r>
              <a:rPr b="1" lang="en-US" sz="1700" spc="-1" strike="noStrike">
                <a:solidFill>
                  <a:srgbClr val="000000"/>
                </a:solidFill>
                <a:latin typeface="Consolas"/>
                <a:ea typeface="Consolas"/>
              </a:rPr>
              <a:t>ubuntu</a:t>
            </a:r>
            <a:endParaRPr b="0" lang="en-US" sz="1700" spc="-1" strike="noStrike">
              <a:latin typeface="Arial"/>
            </a:endParaRPr>
          </a:p>
          <a:p>
            <a:pPr lvl="2" marL="1028880" indent="-272880">
              <a:lnSpc>
                <a:spcPct val="115000"/>
              </a:lnSpc>
              <a:buClr>
                <a:srgbClr val="000000"/>
              </a:buClr>
              <a:buFont typeface="Courier New"/>
              <a:buChar char="■"/>
            </a:pPr>
            <a:r>
              <a:rPr b="0" lang="en-US" sz="1700" spc="-1" strike="noStrike">
                <a:solidFill>
                  <a:srgbClr val="000000"/>
                </a:solidFill>
                <a:latin typeface="Helvetica Neue Light"/>
                <a:ea typeface="Helvetica Neue Light"/>
              </a:rPr>
              <a:t>If data source has a </a:t>
            </a:r>
            <a:r>
              <a:rPr b="1" lang="en-US" sz="1700" spc="-1" strike="noStrike">
                <a:solidFill>
                  <a:srgbClr val="000000"/>
                </a:solidFill>
                <a:latin typeface="Consolas"/>
                <a:ea typeface="Consolas"/>
              </a:rPr>
              <a:t>count</a:t>
            </a:r>
            <a:r>
              <a:rPr b="0" lang="en-US" sz="1700" spc="-1" strike="noStrike">
                <a:solidFill>
                  <a:srgbClr val="000000"/>
                </a:solidFill>
                <a:latin typeface="Helvetica Neue Light"/>
                <a:ea typeface="Helvetica Neue Light"/>
              </a:rPr>
              <a:t> attribute set, access individual attributes with a zero-based index, e.g., </a:t>
            </a:r>
            <a:r>
              <a:rPr b="1" lang="en-US" sz="1700" spc="-1" strike="noStrike">
                <a:solidFill>
                  <a:srgbClr val="000000"/>
                </a:solidFill>
                <a:latin typeface="Consolas"/>
                <a:ea typeface="Consolas"/>
              </a:rPr>
              <a:t>data.aws_subnet.example[0].cidr_block</a:t>
            </a:r>
            <a:endParaRPr b="0" lang="en-US" sz="1700" spc="-1" strike="noStrike">
              <a:latin typeface="Arial"/>
            </a:endParaRPr>
          </a:p>
          <a:p>
            <a:pPr lvl="2" marL="1028880" indent="-272880">
              <a:lnSpc>
                <a:spcPct val="115000"/>
              </a:lnSpc>
              <a:buClr>
                <a:srgbClr val="000000"/>
              </a:buClr>
              <a:buFont typeface="Courier New"/>
              <a:buChar char="■"/>
            </a:pPr>
            <a:r>
              <a:rPr b="0" lang="en-US" sz="1700" spc="-1" strike="noStrike">
                <a:solidFill>
                  <a:srgbClr val="000000"/>
                </a:solidFill>
                <a:latin typeface="Helvetica Neue Light"/>
                <a:ea typeface="Helvetica Neue Light"/>
              </a:rPr>
              <a:t>Or use the splat syntax to get a list of all the attributes: </a:t>
            </a:r>
            <a:r>
              <a:rPr b="1" lang="en-US" sz="1700" spc="-1" strike="noStrike">
                <a:solidFill>
                  <a:srgbClr val="000000"/>
                </a:solidFill>
                <a:latin typeface="Consolas"/>
                <a:ea typeface="Consolas"/>
              </a:rPr>
              <a:t>data.aws_subnet.example[*].cidr_block</a:t>
            </a:r>
            <a:endParaRPr b="0" lang="en-US" sz="1700" spc="-1" strike="noStrike">
              <a:latin typeface="Arial"/>
            </a:endParaRPr>
          </a:p>
          <a:p>
            <a:pPr marL="685800">
              <a:lnSpc>
                <a:spcPct val="115000"/>
              </a:lnSpc>
              <a:tabLst>
                <a:tab algn="l" pos="0"/>
              </a:tabLst>
            </a:pPr>
            <a:endParaRPr b="0" lang="en-US" sz="1700" spc="-1" strike="noStrike">
              <a:latin typeface="Arial"/>
            </a:endParaRPr>
          </a:p>
        </p:txBody>
      </p:sp>
      <p:sp>
        <p:nvSpPr>
          <p:cNvPr id="623" name="PlaceHolder 3"/>
          <p:cNvSpPr>
            <a:spLocks noGrp="1"/>
          </p:cNvSpPr>
          <p:nvPr>
            <p:ph type="sldNum"/>
          </p:nvPr>
        </p:nvSpPr>
        <p:spPr>
          <a:xfrm>
            <a:off x="8510760" y="4880160"/>
            <a:ext cx="624600" cy="222840"/>
          </a:xfrm>
          <a:prstGeom prst="rect">
            <a:avLst/>
          </a:prstGeom>
          <a:noFill/>
          <a:ln w="0">
            <a:noFill/>
          </a:ln>
        </p:spPr>
        <p:txBody>
          <a:bodyPr lIns="68400" rIns="68400" tIns="34200" bIns="34200" anchor="ctr">
            <a:noAutofit/>
          </a:bodyPr>
          <a:p>
            <a:pPr algn="ctr">
              <a:lnSpc>
                <a:spcPct val="100000"/>
              </a:lnSpc>
              <a:tabLst>
                <a:tab algn="l" pos="0"/>
              </a:tabLst>
            </a:pPr>
            <a:fld id="{80C75D3B-CF3F-4BE2-96EE-BCFFFDAC02C2}" type="slidenum">
              <a:rPr b="0" lang="en-US" sz="1200" spc="-1" strike="noStrike">
                <a:solidFill>
                  <a:srgbClr val="ffffff"/>
                </a:solidFill>
                <a:latin typeface="Helvetica Neue Light"/>
                <a:ea typeface="Helvetica Neue Light"/>
              </a:rPr>
              <a:t>&lt;number&gt;</a:t>
            </a:fld>
            <a:endParaRPr b="0" lang="en-US" sz="1200" spc="-1" strike="noStrike">
              <a:latin typeface="Times New Roman"/>
            </a:endParaRPr>
          </a:p>
        </p:txBody>
      </p:sp>
    </p:spTree>
  </p:cSld>
  <mc:AlternateContent>
    <mc:Choice Requires="p14">
      <p:transition spd="slow" p14:dur="2000"/>
    </mc:Choice>
    <mc:Fallback>
      <p:transition spd="slow"/>
    </mc:Fallback>
  </mc:AlternateContent>
  <p:timing>
    <p:tnLst>
      <p:par>
        <p:cTn id="1139" dur="indefinite" restart="never" nodeType="tmRoot">
          <p:childTnLst>
            <p:seq>
              <p:cTn id="1140" dur="indefinite" nodeType="mainSeq">
                <p:childTnLst>
                  <p:par>
                    <p:cTn id="1141" fill="hold">
                      <p:stCondLst>
                        <p:cond delay="indefinite"/>
                      </p:stCondLst>
                      <p:childTnLst>
                        <p:par>
                          <p:cTn id="1142" fill="hold">
                            <p:stCondLst>
                              <p:cond delay="0"/>
                            </p:stCondLst>
                            <p:childTnLst>
                              <p:par>
                                <p:cTn id="1143" nodeType="clickEffect" fill="hold" presetClass="entr" presetID="1">
                                  <p:stCondLst>
                                    <p:cond delay="0"/>
                                  </p:stCondLst>
                                  <p:childTnLst>
                                    <p:set>
                                      <p:cBhvr>
                                        <p:cTn id="1144" dur="1" fill="hold">
                                          <p:stCondLst>
                                            <p:cond delay="0"/>
                                          </p:stCondLst>
                                        </p:cTn>
                                        <p:tgtEl>
                                          <p:spTgt spid="622">
                                            <p:txEl>
                                              <p:pRg st="0" end="0"/>
                                            </p:txEl>
                                          </p:spTgt>
                                        </p:tgtEl>
                                        <p:attrNameLst>
                                          <p:attrName>style.visibility</p:attrName>
                                        </p:attrNameLst>
                                      </p:cBhvr>
                                      <p:to>
                                        <p:strVal val="visible"/>
                                      </p:to>
                                    </p:set>
                                  </p:childTnLst>
                                </p:cTn>
                              </p:par>
                            </p:childTnLst>
                          </p:cTn>
                        </p:par>
                      </p:childTnLst>
                    </p:cTn>
                  </p:par>
                  <p:par>
                    <p:cTn id="1145" fill="hold">
                      <p:stCondLst>
                        <p:cond delay="indefinite"/>
                      </p:stCondLst>
                      <p:childTnLst>
                        <p:par>
                          <p:cTn id="1146" fill="hold">
                            <p:stCondLst>
                              <p:cond delay="0"/>
                            </p:stCondLst>
                            <p:childTnLst>
                              <p:par>
                                <p:cTn id="1147" nodeType="clickEffect" fill="hold" presetClass="entr" presetID="1">
                                  <p:stCondLst>
                                    <p:cond delay="0"/>
                                  </p:stCondLst>
                                  <p:childTnLst>
                                    <p:set>
                                      <p:cBhvr>
                                        <p:cTn id="1148" dur="1" fill="hold">
                                          <p:stCondLst>
                                            <p:cond delay="0"/>
                                          </p:stCondLst>
                                        </p:cTn>
                                        <p:tgtEl>
                                          <p:spTgt spid="622">
                                            <p:txEl>
                                              <p:pRg st="1" end="1"/>
                                            </p:txEl>
                                          </p:spTgt>
                                        </p:tgtEl>
                                        <p:attrNameLst>
                                          <p:attrName>style.visibility</p:attrName>
                                        </p:attrNameLst>
                                      </p:cBhvr>
                                      <p:to>
                                        <p:strVal val="visible"/>
                                      </p:to>
                                    </p:set>
                                  </p:childTnLst>
                                </p:cTn>
                              </p:par>
                            </p:childTnLst>
                          </p:cTn>
                        </p:par>
                      </p:childTnLst>
                    </p:cTn>
                  </p:par>
                  <p:par>
                    <p:cTn id="1149" fill="hold">
                      <p:stCondLst>
                        <p:cond delay="indefinite"/>
                      </p:stCondLst>
                      <p:childTnLst>
                        <p:par>
                          <p:cTn id="1150" fill="hold">
                            <p:stCondLst>
                              <p:cond delay="0"/>
                            </p:stCondLst>
                            <p:childTnLst>
                              <p:par>
                                <p:cTn id="1151" nodeType="clickEffect" fill="hold" presetClass="entr" presetID="1">
                                  <p:stCondLst>
                                    <p:cond delay="0"/>
                                  </p:stCondLst>
                                  <p:childTnLst>
                                    <p:set>
                                      <p:cBhvr>
                                        <p:cTn id="1152" dur="1" fill="hold">
                                          <p:stCondLst>
                                            <p:cond delay="0"/>
                                          </p:stCondLst>
                                        </p:cTn>
                                        <p:tgtEl>
                                          <p:spTgt spid="622">
                                            <p:txEl>
                                              <p:pRg st="2" end="2"/>
                                            </p:txEl>
                                          </p:spTgt>
                                        </p:tgtEl>
                                        <p:attrNameLst>
                                          <p:attrName>style.visibility</p:attrName>
                                        </p:attrNameLst>
                                      </p:cBhvr>
                                      <p:to>
                                        <p:strVal val="visible"/>
                                      </p:to>
                                    </p:set>
                                  </p:childTnLst>
                                </p:cTn>
                              </p:par>
                            </p:childTnLst>
                          </p:cTn>
                        </p:par>
                      </p:childTnLst>
                    </p:cTn>
                  </p:par>
                  <p:par>
                    <p:cTn id="1153" fill="hold">
                      <p:stCondLst>
                        <p:cond delay="indefinite"/>
                      </p:stCondLst>
                      <p:childTnLst>
                        <p:par>
                          <p:cTn id="1154" fill="hold">
                            <p:stCondLst>
                              <p:cond delay="0"/>
                            </p:stCondLst>
                            <p:childTnLst>
                              <p:par>
                                <p:cTn id="1155" nodeType="clickEffect" fill="hold" presetClass="entr" presetID="1">
                                  <p:stCondLst>
                                    <p:cond delay="0"/>
                                  </p:stCondLst>
                                  <p:childTnLst>
                                    <p:set>
                                      <p:cBhvr>
                                        <p:cTn id="1156" dur="1" fill="hold">
                                          <p:stCondLst>
                                            <p:cond delay="0"/>
                                          </p:stCondLst>
                                        </p:cTn>
                                        <p:tgtEl>
                                          <p:spTgt spid="622">
                                            <p:txEl>
                                              <p:pRg st="3" end="3"/>
                                            </p:txEl>
                                          </p:spTgt>
                                        </p:tgtEl>
                                        <p:attrNameLst>
                                          <p:attrName>style.visibility</p:attrName>
                                        </p:attrNameLst>
                                      </p:cBhvr>
                                      <p:to>
                                        <p:strVal val="visible"/>
                                      </p:to>
                                    </p:set>
                                  </p:childTnLst>
                                </p:cTn>
                              </p:par>
                            </p:childTnLst>
                          </p:cTn>
                        </p:par>
                      </p:childTnLst>
                    </p:cTn>
                  </p:par>
                  <p:par>
                    <p:cTn id="1157" fill="hold">
                      <p:stCondLst>
                        <p:cond delay="indefinite"/>
                      </p:stCondLst>
                      <p:childTnLst>
                        <p:par>
                          <p:cTn id="1158" fill="hold">
                            <p:stCondLst>
                              <p:cond delay="0"/>
                            </p:stCondLst>
                            <p:childTnLst>
                              <p:par>
                                <p:cTn id="1159" nodeType="clickEffect" fill="hold" presetClass="entr" presetID="1">
                                  <p:stCondLst>
                                    <p:cond delay="0"/>
                                  </p:stCondLst>
                                  <p:childTnLst>
                                    <p:set>
                                      <p:cBhvr>
                                        <p:cTn id="1160" dur="1" fill="hold">
                                          <p:stCondLst>
                                            <p:cond delay="0"/>
                                          </p:stCondLst>
                                        </p:cTn>
                                        <p:tgtEl>
                                          <p:spTgt spid="622">
                                            <p:txEl>
                                              <p:pRg st="4" end="4"/>
                                            </p:txEl>
                                          </p:spTgt>
                                        </p:tgtEl>
                                        <p:attrNameLst>
                                          <p:attrName>style.visibility</p:attrName>
                                        </p:attrNameLst>
                                      </p:cBhvr>
                                      <p:to>
                                        <p:strVal val="visible"/>
                                      </p:to>
                                    </p:set>
                                  </p:childTnLst>
                                </p:cTn>
                              </p:par>
                            </p:childTnLst>
                          </p:cTn>
                        </p:par>
                      </p:childTnLst>
                    </p:cTn>
                  </p:par>
                  <p:par>
                    <p:cTn id="1161" fill="hold">
                      <p:stCondLst>
                        <p:cond delay="indefinite"/>
                      </p:stCondLst>
                      <p:childTnLst>
                        <p:par>
                          <p:cTn id="1162" fill="hold">
                            <p:stCondLst>
                              <p:cond delay="0"/>
                            </p:stCondLst>
                            <p:childTnLst>
                              <p:par>
                                <p:cTn id="1163" nodeType="clickEffect" fill="hold" presetClass="entr" presetID="1">
                                  <p:stCondLst>
                                    <p:cond delay="0"/>
                                  </p:stCondLst>
                                  <p:childTnLst>
                                    <p:set>
                                      <p:cBhvr>
                                        <p:cTn id="1164" dur="1" fill="hold">
                                          <p:stCondLst>
                                            <p:cond delay="0"/>
                                          </p:stCondLst>
                                        </p:cTn>
                                        <p:tgtEl>
                                          <p:spTgt spid="622">
                                            <p:txEl>
                                              <p:pRg st="5" end="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6" name="PlaceHolder 1"/>
          <p:cNvSpPr>
            <a:spLocks noGrp="1"/>
          </p:cNvSpPr>
          <p:nvPr>
            <p:ph type="title"/>
          </p:nvPr>
        </p:nvSpPr>
        <p:spPr>
          <a:xfrm>
            <a:off x="714240" y="243000"/>
            <a:ext cx="8422920" cy="680040"/>
          </a:xfrm>
          <a:prstGeom prst="rect">
            <a:avLst/>
          </a:prstGeom>
          <a:noFill/>
          <a:ln w="0">
            <a:noFill/>
          </a:ln>
        </p:spPr>
        <p:txBody>
          <a:bodyPr lIns="68400" rIns="68400" tIns="34200" bIns="34200" anchor="ctr">
            <a:noAutofit/>
          </a:bodyPr>
          <a:p>
            <a:pPr>
              <a:lnSpc>
                <a:spcPct val="90000"/>
              </a:lnSpc>
              <a:tabLst>
                <a:tab algn="l" pos="0"/>
              </a:tabLst>
            </a:pPr>
            <a:r>
              <a:rPr b="1" lang="en-US" sz="2400" spc="-1" strike="noStrike">
                <a:solidFill>
                  <a:srgbClr val="233445"/>
                </a:solidFill>
                <a:latin typeface="Helvetica Neue"/>
                <a:ea typeface="Helvetica Neue"/>
              </a:rPr>
              <a:t>Schedule</a:t>
            </a:r>
            <a:endParaRPr b="0" lang="en-US" sz="2400" spc="-1" strike="noStrike">
              <a:latin typeface="Arial"/>
            </a:endParaRPr>
          </a:p>
        </p:txBody>
      </p:sp>
      <p:sp>
        <p:nvSpPr>
          <p:cNvPr id="357" name="PlaceHolder 2"/>
          <p:cNvSpPr>
            <a:spLocks noGrp="1"/>
          </p:cNvSpPr>
          <p:nvPr>
            <p:ph/>
          </p:nvPr>
        </p:nvSpPr>
        <p:spPr>
          <a:xfrm>
            <a:off x="621000" y="1134000"/>
            <a:ext cx="7882920" cy="3508920"/>
          </a:xfrm>
          <a:prstGeom prst="rect">
            <a:avLst/>
          </a:prstGeom>
          <a:noFill/>
          <a:ln w="0">
            <a:noFill/>
          </a:ln>
        </p:spPr>
        <p:txBody>
          <a:bodyPr lIns="67680" rIns="68400" tIns="35280" bIns="34200" anchor="t">
            <a:noAutofit/>
          </a:bodyPr>
          <a:p>
            <a:pPr marL="343080" indent="-317520">
              <a:lnSpc>
                <a:spcPct val="115000"/>
              </a:lnSpc>
              <a:buClr>
                <a:srgbClr val="000000"/>
              </a:buClr>
              <a:buFont typeface="Helvetica Neue Light"/>
              <a:buChar char="●"/>
            </a:pPr>
            <a:r>
              <a:rPr b="0" lang="en-US" sz="2400" spc="-1" strike="noStrike">
                <a:solidFill>
                  <a:srgbClr val="000000"/>
                </a:solidFill>
                <a:latin typeface="Helvetica Neue Light"/>
                <a:ea typeface="Helvetica Neue Light"/>
              </a:rPr>
              <a:t>Course runs 9:00am – 4:00pm Pacific time</a:t>
            </a:r>
            <a:endParaRPr b="0" lang="en-US" sz="2400" spc="-1" strike="noStrike">
              <a:latin typeface="Arial"/>
            </a:endParaRPr>
          </a:p>
          <a:p>
            <a:pPr lvl="1" marL="685800" indent="-317520">
              <a:lnSpc>
                <a:spcPct val="115000"/>
              </a:lnSpc>
              <a:buClr>
                <a:srgbClr val="000000"/>
              </a:buClr>
              <a:buFont typeface="Helvetica Neue Light"/>
              <a:buChar char="○"/>
            </a:pPr>
            <a:r>
              <a:rPr b="0" lang="en-US" sz="2400" spc="-1" strike="noStrike">
                <a:solidFill>
                  <a:srgbClr val="000000"/>
                </a:solidFill>
                <a:latin typeface="Helvetica Neue Light"/>
                <a:ea typeface="Helvetica Neue Light"/>
              </a:rPr>
              <a:t>Lunch break from 12-1 Pacific time</a:t>
            </a:r>
            <a:endParaRPr b="0" lang="en-US" sz="2400" spc="-1" strike="noStrike">
              <a:latin typeface="Arial"/>
            </a:endParaRPr>
          </a:p>
          <a:p>
            <a:pPr lvl="1" marL="685800" indent="-317520">
              <a:lnSpc>
                <a:spcPct val="115000"/>
              </a:lnSpc>
              <a:buClr>
                <a:srgbClr val="000000"/>
              </a:buClr>
              <a:buFont typeface="Helvetica Neue Light"/>
              <a:buChar char="○"/>
            </a:pPr>
            <a:r>
              <a:rPr b="0" lang="en-US" sz="2400" spc="-1" strike="noStrike">
                <a:solidFill>
                  <a:srgbClr val="000000"/>
                </a:solidFill>
                <a:latin typeface="Helvetica Neue Light"/>
                <a:ea typeface="Helvetica Neue Light"/>
              </a:rPr>
              <a:t>10-15 min. breaks as needed</a:t>
            </a:r>
            <a:endParaRPr b="0" lang="en-US" sz="2400" spc="-1" strike="noStrike">
              <a:latin typeface="Arial"/>
            </a:endParaRPr>
          </a:p>
        </p:txBody>
      </p:sp>
      <p:sp>
        <p:nvSpPr>
          <p:cNvPr id="358" name="PlaceHolder 3"/>
          <p:cNvSpPr>
            <a:spLocks noGrp="1"/>
          </p:cNvSpPr>
          <p:nvPr>
            <p:ph type="sldNum"/>
          </p:nvPr>
        </p:nvSpPr>
        <p:spPr>
          <a:xfrm>
            <a:off x="8505000" y="4902840"/>
            <a:ext cx="624600" cy="222840"/>
          </a:xfrm>
          <a:prstGeom prst="rect">
            <a:avLst/>
          </a:prstGeom>
          <a:noFill/>
          <a:ln w="0">
            <a:noFill/>
          </a:ln>
        </p:spPr>
        <p:txBody>
          <a:bodyPr lIns="68400" rIns="68400" tIns="34200" bIns="34200" anchor="ctr">
            <a:noAutofit/>
          </a:bodyPr>
          <a:p>
            <a:pPr algn="ctr">
              <a:lnSpc>
                <a:spcPct val="100000"/>
              </a:lnSpc>
              <a:tabLst>
                <a:tab algn="l" pos="0"/>
              </a:tabLst>
            </a:pPr>
            <a:fld id="{9D6384E0-318A-47DC-8281-64D1A229DB26}" type="slidenum">
              <a:rPr b="0" lang="en-US" sz="1200" spc="-1" strike="noStrike">
                <a:solidFill>
                  <a:srgbClr val="ffffff"/>
                </a:solidFill>
                <a:latin typeface="Helvetica Neue Light"/>
                <a:ea typeface="Helvetica Neue Light"/>
              </a:rPr>
              <a:t>&lt;number&gt;</a:t>
            </a:fld>
            <a:endParaRPr b="0" lang="en-US" sz="1200" spc="-1" strike="noStrike">
              <a:latin typeface="Times New Roman"/>
            </a:endParaRPr>
          </a:p>
        </p:txBody>
      </p:sp>
    </p:spTree>
  </p:cSld>
  <mc:AlternateContent>
    <mc:Choice Requires="p14">
      <p:transition spd="slow" p14:dur="2000"/>
    </mc:Choice>
    <mc:Fallback>
      <p:transition spd="slow"/>
    </mc:Fallback>
  </mc:AlternateContent>
</p:sld>
</file>

<file path=ppt/slides/slide9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24" name="PlaceHolder 1"/>
          <p:cNvSpPr>
            <a:spLocks noGrp="1"/>
          </p:cNvSpPr>
          <p:nvPr>
            <p:ph type="title"/>
          </p:nvPr>
        </p:nvSpPr>
        <p:spPr>
          <a:xfrm>
            <a:off x="720000" y="220320"/>
            <a:ext cx="8422920" cy="680040"/>
          </a:xfrm>
          <a:prstGeom prst="rect">
            <a:avLst/>
          </a:prstGeom>
          <a:noFill/>
          <a:ln w="0">
            <a:noFill/>
          </a:ln>
        </p:spPr>
        <p:txBody>
          <a:bodyPr lIns="68400" rIns="68400" tIns="34200" bIns="34200" anchor="ctr">
            <a:noAutofit/>
          </a:bodyPr>
          <a:p>
            <a:pPr>
              <a:lnSpc>
                <a:spcPct val="90000"/>
              </a:lnSpc>
              <a:tabLst>
                <a:tab algn="l" pos="0"/>
              </a:tabLst>
            </a:pPr>
            <a:r>
              <a:rPr b="1" lang="en-US" sz="2400" spc="-1" strike="noStrike">
                <a:solidFill>
                  <a:srgbClr val="233445"/>
                </a:solidFill>
                <a:latin typeface="Helvetica Neue"/>
                <a:ea typeface="Helvetica Neue"/>
              </a:rPr>
              <a:t>Data Sources and Reference (cont’d) </a:t>
            </a:r>
            <a:endParaRPr b="0" lang="en-US" sz="2400" spc="-1" strike="noStrike">
              <a:latin typeface="Arial"/>
            </a:endParaRPr>
          </a:p>
        </p:txBody>
      </p:sp>
      <p:sp>
        <p:nvSpPr>
          <p:cNvPr id="625" name="PlaceHolder 2"/>
          <p:cNvSpPr>
            <a:spLocks noGrp="1"/>
          </p:cNvSpPr>
          <p:nvPr>
            <p:ph/>
          </p:nvPr>
        </p:nvSpPr>
        <p:spPr>
          <a:xfrm>
            <a:off x="630000" y="1230480"/>
            <a:ext cx="7882920" cy="3166200"/>
          </a:xfrm>
          <a:prstGeom prst="rect">
            <a:avLst/>
          </a:prstGeom>
          <a:noFill/>
          <a:ln w="0">
            <a:noFill/>
          </a:ln>
        </p:spPr>
        <p:txBody>
          <a:bodyPr lIns="0" rIns="68400" tIns="35280" bIns="34200" anchor="t">
            <a:noAutofit/>
          </a:bodyPr>
          <a:p>
            <a:pPr marL="343080" indent="-279360">
              <a:lnSpc>
                <a:spcPct val="115000"/>
              </a:lnSpc>
              <a:buClr>
                <a:srgbClr val="000000"/>
              </a:buClr>
              <a:buFont typeface="Courier New"/>
              <a:buChar char="●"/>
            </a:pPr>
            <a:r>
              <a:rPr b="0" lang="en-US" sz="1800" spc="-1" strike="noStrike">
                <a:solidFill>
                  <a:srgbClr val="000000"/>
                </a:solidFill>
                <a:latin typeface="Helvetica Neue Light"/>
                <a:ea typeface="Helvetica Neue Light"/>
              </a:rPr>
              <a:t>Referencing values output from another module</a:t>
            </a:r>
            <a:endParaRPr b="0" lang="en-US" sz="1800" spc="-1" strike="noStrike">
              <a:latin typeface="Arial"/>
            </a:endParaRPr>
          </a:p>
          <a:p>
            <a:pPr lvl="1" marL="685800" indent="-279360">
              <a:lnSpc>
                <a:spcPct val="115000"/>
              </a:lnSpc>
              <a:buClr>
                <a:srgbClr val="000000"/>
              </a:buClr>
              <a:buFont typeface="Consolas"/>
              <a:buChar char="○"/>
            </a:pPr>
            <a:r>
              <a:rPr b="1" lang="en-US" sz="1800" spc="-1" strike="noStrike">
                <a:solidFill>
                  <a:srgbClr val="000000"/>
                </a:solidFill>
                <a:latin typeface="Consolas"/>
                <a:ea typeface="Consolas"/>
              </a:rPr>
              <a:t>module.MODULE_NAME.MODULE_OUTPUT_NAME</a:t>
            </a:r>
            <a:endParaRPr b="0" lang="en-US" sz="1800" spc="-1" strike="noStrike">
              <a:latin typeface="Arial"/>
            </a:endParaRPr>
          </a:p>
        </p:txBody>
      </p:sp>
      <p:sp>
        <p:nvSpPr>
          <p:cNvPr id="626" name="PlaceHolder 3"/>
          <p:cNvSpPr>
            <a:spLocks noGrp="1"/>
          </p:cNvSpPr>
          <p:nvPr>
            <p:ph type="sldNum"/>
          </p:nvPr>
        </p:nvSpPr>
        <p:spPr>
          <a:xfrm>
            <a:off x="8510760" y="4880160"/>
            <a:ext cx="624600" cy="222840"/>
          </a:xfrm>
          <a:prstGeom prst="rect">
            <a:avLst/>
          </a:prstGeom>
          <a:noFill/>
          <a:ln w="0">
            <a:noFill/>
          </a:ln>
        </p:spPr>
        <p:txBody>
          <a:bodyPr lIns="68400" rIns="68400" tIns="34200" bIns="34200" anchor="ctr">
            <a:noAutofit/>
          </a:bodyPr>
          <a:p>
            <a:pPr algn="ctr">
              <a:lnSpc>
                <a:spcPct val="100000"/>
              </a:lnSpc>
              <a:tabLst>
                <a:tab algn="l" pos="0"/>
              </a:tabLst>
            </a:pPr>
            <a:fld id="{801EC212-C166-4097-9177-B88F1107BDAF}" type="slidenum">
              <a:rPr b="0" lang="en-US" sz="1200" spc="-1" strike="noStrike">
                <a:solidFill>
                  <a:srgbClr val="ffffff"/>
                </a:solidFill>
                <a:latin typeface="Helvetica Neue Light"/>
                <a:ea typeface="Helvetica Neue Light"/>
              </a:rPr>
              <a:t>&lt;number&gt;</a:t>
            </a:fld>
            <a:endParaRPr b="0" lang="en-US" sz="1200" spc="-1" strike="noStrike">
              <a:latin typeface="Times New Roman"/>
            </a:endParaRPr>
          </a:p>
        </p:txBody>
      </p:sp>
    </p:spTree>
  </p:cSld>
  <mc:AlternateContent>
    <mc:Choice Requires="p14">
      <p:transition spd="slow" p14:dur="2000"/>
    </mc:Choice>
    <mc:Fallback>
      <p:transition spd="slow"/>
    </mc:Fallback>
  </mc:AlternateContent>
</p:sld>
</file>

<file path=ppt/slides/slide9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27" name="PlaceHolder 1"/>
          <p:cNvSpPr>
            <a:spLocks noGrp="1"/>
          </p:cNvSpPr>
          <p:nvPr>
            <p:ph type="title"/>
          </p:nvPr>
        </p:nvSpPr>
        <p:spPr>
          <a:xfrm>
            <a:off x="720000" y="220320"/>
            <a:ext cx="8422920" cy="680040"/>
          </a:xfrm>
          <a:prstGeom prst="rect">
            <a:avLst/>
          </a:prstGeom>
          <a:noFill/>
          <a:ln w="0">
            <a:noFill/>
          </a:ln>
        </p:spPr>
        <p:txBody>
          <a:bodyPr lIns="68400" rIns="68400" tIns="34200" bIns="34200" anchor="ctr">
            <a:noAutofit/>
          </a:bodyPr>
          <a:p>
            <a:pPr>
              <a:lnSpc>
                <a:spcPct val="90000"/>
              </a:lnSpc>
              <a:tabLst>
                <a:tab algn="l" pos="0"/>
              </a:tabLst>
            </a:pPr>
            <a:r>
              <a:rPr b="1" lang="en-US" sz="2400" spc="-1" strike="noStrike">
                <a:solidFill>
                  <a:srgbClr val="233445"/>
                </a:solidFill>
                <a:latin typeface="Helvetica Neue"/>
                <a:ea typeface="Helvetica Neue"/>
              </a:rPr>
              <a:t>Resource Example w/Conditional</a:t>
            </a:r>
            <a:endParaRPr b="0" lang="en-US" sz="2400" spc="-1" strike="noStrike">
              <a:latin typeface="Arial"/>
            </a:endParaRPr>
          </a:p>
        </p:txBody>
      </p:sp>
      <p:sp>
        <p:nvSpPr>
          <p:cNvPr id="628" name="PlaceHolder 2"/>
          <p:cNvSpPr>
            <a:spLocks noGrp="1"/>
          </p:cNvSpPr>
          <p:nvPr>
            <p:ph type="sldNum"/>
          </p:nvPr>
        </p:nvSpPr>
        <p:spPr>
          <a:xfrm>
            <a:off x="8510760" y="4880160"/>
            <a:ext cx="624600" cy="222840"/>
          </a:xfrm>
          <a:prstGeom prst="rect">
            <a:avLst/>
          </a:prstGeom>
          <a:noFill/>
          <a:ln w="0">
            <a:noFill/>
          </a:ln>
        </p:spPr>
        <p:txBody>
          <a:bodyPr lIns="68400" rIns="68400" tIns="34200" bIns="34200" anchor="ctr">
            <a:noAutofit/>
          </a:bodyPr>
          <a:p>
            <a:pPr algn="ctr">
              <a:lnSpc>
                <a:spcPct val="100000"/>
              </a:lnSpc>
              <a:tabLst>
                <a:tab algn="l" pos="0"/>
              </a:tabLst>
            </a:pPr>
            <a:fld id="{725145E6-5E0F-4333-998B-3FE9BE2DD032}" type="slidenum">
              <a:rPr b="0" lang="en-US" sz="1200" spc="-1" strike="noStrike">
                <a:solidFill>
                  <a:srgbClr val="ffffff"/>
                </a:solidFill>
                <a:latin typeface="Helvetica Neue Light"/>
                <a:ea typeface="Helvetica Neue Light"/>
              </a:rPr>
              <a:t>&lt;number&gt;</a:t>
            </a:fld>
            <a:endParaRPr b="0" lang="en-US" sz="1200" spc="-1" strike="noStrike">
              <a:latin typeface="Times New Roman"/>
            </a:endParaRPr>
          </a:p>
        </p:txBody>
      </p:sp>
      <p:sp>
        <p:nvSpPr>
          <p:cNvPr id="629" name="PlaceHolder 3"/>
          <p:cNvSpPr>
            <a:spLocks noGrp="1"/>
          </p:cNvSpPr>
          <p:nvPr>
            <p:ph/>
          </p:nvPr>
        </p:nvSpPr>
        <p:spPr>
          <a:xfrm>
            <a:off x="0" y="924120"/>
            <a:ext cx="9142920" cy="3978000"/>
          </a:xfrm>
          <a:prstGeom prst="rect">
            <a:avLst/>
          </a:prstGeom>
          <a:solidFill>
            <a:srgbClr val="000000"/>
          </a:solidFill>
          <a:ln w="0">
            <a:noFill/>
          </a:ln>
        </p:spPr>
        <p:txBody>
          <a:bodyPr lIns="343080" rIns="343080" tIns="308520" bIns="308520" anchor="t">
            <a:noAutofit/>
          </a:bodyPr>
          <a:p>
            <a:pPr>
              <a:lnSpc>
                <a:spcPct val="90000"/>
              </a:lnSpc>
              <a:tabLst>
                <a:tab algn="l" pos="0"/>
              </a:tabLst>
            </a:pPr>
            <a:endParaRPr b="0" lang="en-US" sz="3200" spc="-1" strike="noStrike">
              <a:latin typeface="Arial"/>
            </a:endParaRPr>
          </a:p>
          <a:p>
            <a:pPr>
              <a:lnSpc>
                <a:spcPct val="90000"/>
              </a:lnSpc>
              <a:tabLst>
                <a:tab algn="l" pos="0"/>
              </a:tabLst>
            </a:pPr>
            <a:r>
              <a:rPr b="1" lang="en-US" sz="2000" spc="-1" strike="noStrike">
                <a:solidFill>
                  <a:srgbClr val="ff9900"/>
                </a:solidFill>
                <a:latin typeface="Courier New"/>
                <a:ea typeface="Courier New"/>
              </a:rPr>
              <a:t>resource</a:t>
            </a:r>
            <a:r>
              <a:rPr b="1" lang="en-US" sz="2000" spc="-1" strike="noStrike">
                <a:solidFill>
                  <a:srgbClr val="ffffff"/>
                </a:solidFill>
                <a:latin typeface="Courier New"/>
                <a:ea typeface="Courier New"/>
              </a:rPr>
              <a:t> </a:t>
            </a:r>
            <a:r>
              <a:rPr b="1" lang="en-US" sz="2000" spc="-1" strike="noStrike">
                <a:solidFill>
                  <a:srgbClr val="6fa8dc"/>
                </a:solidFill>
                <a:latin typeface="Courier New"/>
                <a:ea typeface="Courier New"/>
              </a:rPr>
              <a:t>“aws_instance” “web”</a:t>
            </a:r>
            <a:r>
              <a:rPr b="1" lang="en-US" sz="2000" spc="-1" strike="noStrike">
                <a:solidFill>
                  <a:srgbClr val="ffffff"/>
                </a:solidFill>
                <a:latin typeface="Courier New"/>
                <a:ea typeface="Courier New"/>
              </a:rPr>
              <a:t> </a:t>
            </a:r>
            <a:r>
              <a:rPr b="1" lang="en-US" sz="2000" spc="-1" strike="noStrike">
                <a:solidFill>
                  <a:srgbClr val="c9daf8"/>
                </a:solidFill>
                <a:latin typeface="Courier New"/>
                <a:ea typeface="Courier New"/>
              </a:rPr>
              <a:t>{</a:t>
            </a:r>
            <a:endParaRPr b="0" lang="en-US" sz="2000" spc="-1" strike="noStrike">
              <a:latin typeface="Arial"/>
            </a:endParaRPr>
          </a:p>
          <a:p>
            <a:pPr>
              <a:lnSpc>
                <a:spcPct val="90000"/>
              </a:lnSpc>
              <a:tabLst>
                <a:tab algn="l" pos="0"/>
              </a:tabLst>
            </a:pPr>
            <a:r>
              <a:rPr b="1" lang="en-US" sz="2000" spc="-1" strike="noStrike">
                <a:solidFill>
                  <a:srgbClr val="c9daf8"/>
                </a:solidFill>
                <a:latin typeface="Courier New"/>
                <a:ea typeface="Courier New"/>
              </a:rPr>
              <a:t>  </a:t>
            </a:r>
            <a:r>
              <a:rPr b="1" lang="en-US" sz="2000" spc="-1" strike="noStrike">
                <a:solidFill>
                  <a:srgbClr val="8e7cc3"/>
                </a:solidFill>
                <a:latin typeface="Courier New"/>
                <a:ea typeface="Courier New"/>
              </a:rPr>
              <a:t>ami</a:t>
            </a:r>
            <a:r>
              <a:rPr b="1" lang="en-US" sz="2000" spc="-1" strike="noStrike">
                <a:solidFill>
                  <a:srgbClr val="c9daf8"/>
                </a:solidFill>
                <a:latin typeface="Courier New"/>
                <a:ea typeface="Courier New"/>
              </a:rPr>
              <a:t>           = var.</a:t>
            </a:r>
            <a:r>
              <a:rPr b="1" lang="en-US" sz="2000" spc="-1" strike="noStrike">
                <a:solidFill>
                  <a:srgbClr val="8e7cc3"/>
                </a:solidFill>
                <a:latin typeface="Courier New"/>
                <a:ea typeface="Courier New"/>
              </a:rPr>
              <a:t>ami</a:t>
            </a:r>
            <a:endParaRPr b="0" lang="en-US" sz="2000" spc="-1" strike="noStrike">
              <a:latin typeface="Arial"/>
            </a:endParaRPr>
          </a:p>
          <a:p>
            <a:pPr>
              <a:lnSpc>
                <a:spcPct val="90000"/>
              </a:lnSpc>
              <a:tabLst>
                <a:tab algn="l" pos="0"/>
              </a:tabLst>
            </a:pPr>
            <a:r>
              <a:rPr b="1" lang="en-US" sz="2000" spc="-1" strike="noStrike">
                <a:solidFill>
                  <a:srgbClr val="c9daf8"/>
                </a:solidFill>
                <a:latin typeface="Courier New"/>
                <a:ea typeface="Courier New"/>
              </a:rPr>
              <a:t>  </a:t>
            </a:r>
            <a:r>
              <a:rPr b="1" lang="en-US" sz="2000" spc="-1" strike="noStrike">
                <a:solidFill>
                  <a:srgbClr val="8e7cc3"/>
                </a:solidFill>
                <a:latin typeface="Courier New"/>
                <a:ea typeface="Courier New"/>
              </a:rPr>
              <a:t>instance_type</a:t>
            </a:r>
            <a:r>
              <a:rPr b="1" lang="en-US" sz="2000" spc="-1" strike="noStrike">
                <a:solidFill>
                  <a:srgbClr val="c9daf8"/>
                </a:solidFill>
                <a:latin typeface="Courier New"/>
                <a:ea typeface="Courier New"/>
              </a:rPr>
              <a:t> = var.</a:t>
            </a:r>
            <a:r>
              <a:rPr b="1" lang="en-US" sz="2000" spc="-1" strike="noStrike">
                <a:solidFill>
                  <a:srgbClr val="8e7cc3"/>
                </a:solidFill>
                <a:latin typeface="Courier New"/>
                <a:ea typeface="Courier New"/>
              </a:rPr>
              <a:t>instance_type</a:t>
            </a:r>
            <a:endParaRPr b="0" lang="en-US" sz="2000" spc="-1" strike="noStrike">
              <a:latin typeface="Arial"/>
            </a:endParaRPr>
          </a:p>
          <a:p>
            <a:pPr>
              <a:lnSpc>
                <a:spcPct val="90000"/>
              </a:lnSpc>
              <a:tabLst>
                <a:tab algn="l" pos="0"/>
              </a:tabLst>
            </a:pPr>
            <a:r>
              <a:rPr b="1" lang="en-US" sz="2000" spc="-1" strike="noStrike">
                <a:solidFill>
                  <a:srgbClr val="c9daf8"/>
                </a:solidFill>
                <a:latin typeface="Courier New"/>
                <a:ea typeface="Courier New"/>
              </a:rPr>
              <a:t>  </a:t>
            </a:r>
            <a:endParaRPr b="0" lang="en-US" sz="2000" spc="-1" strike="noStrike">
              <a:latin typeface="Arial"/>
            </a:endParaRPr>
          </a:p>
          <a:p>
            <a:pPr>
              <a:lnSpc>
                <a:spcPct val="90000"/>
              </a:lnSpc>
              <a:tabLst>
                <a:tab algn="l" pos="0"/>
              </a:tabLst>
            </a:pPr>
            <a:r>
              <a:rPr b="1" lang="en-US" sz="2000" spc="-1" strike="noStrike">
                <a:solidFill>
                  <a:srgbClr val="c9daf8"/>
                </a:solidFill>
                <a:latin typeface="Courier New"/>
                <a:ea typeface="Courier New"/>
              </a:rPr>
              <a:t>  </a:t>
            </a:r>
            <a:r>
              <a:rPr b="1" lang="en-US" sz="2000" spc="-1" strike="noStrike">
                <a:solidFill>
                  <a:srgbClr val="8e7cc3"/>
                </a:solidFill>
                <a:latin typeface="Courier New"/>
                <a:ea typeface="Courier New"/>
              </a:rPr>
              <a:t>tags</a:t>
            </a:r>
            <a:r>
              <a:rPr b="1" lang="en-US" sz="2000" spc="-1" strike="noStrike">
                <a:solidFill>
                  <a:srgbClr val="c9daf8"/>
                </a:solidFill>
                <a:latin typeface="Courier New"/>
                <a:ea typeface="Courier New"/>
              </a:rPr>
              <a:t> {</a:t>
            </a:r>
            <a:endParaRPr b="0" lang="en-US" sz="2000" spc="-1" strike="noStrike">
              <a:latin typeface="Arial"/>
            </a:endParaRPr>
          </a:p>
          <a:p>
            <a:pPr>
              <a:lnSpc>
                <a:spcPct val="90000"/>
              </a:lnSpc>
              <a:tabLst>
                <a:tab algn="l" pos="0"/>
              </a:tabLst>
            </a:pPr>
            <a:r>
              <a:rPr b="1" lang="en-US" sz="2000" spc="-1" strike="noStrike">
                <a:solidFill>
                  <a:srgbClr val="c9daf8"/>
                </a:solidFill>
                <a:latin typeface="Courier New"/>
                <a:ea typeface="Courier New"/>
              </a:rPr>
              <a:t>    </a:t>
            </a:r>
            <a:r>
              <a:rPr b="1" lang="en-US" sz="2000" spc="-1" strike="noStrike">
                <a:solidFill>
                  <a:srgbClr val="8e7cc3"/>
                </a:solidFill>
                <a:latin typeface="Courier New"/>
                <a:ea typeface="Courier New"/>
              </a:rPr>
              <a:t>Name</a:t>
            </a:r>
            <a:r>
              <a:rPr b="1" lang="en-US" sz="2000" spc="-1" strike="noStrike">
                <a:solidFill>
                  <a:srgbClr val="c9daf8"/>
                </a:solidFill>
                <a:latin typeface="Courier New"/>
                <a:ea typeface="Courier New"/>
              </a:rPr>
              <a:t> = var.</a:t>
            </a:r>
            <a:r>
              <a:rPr b="1" lang="en-US" sz="2000" spc="-1" strike="noStrike">
                <a:solidFill>
                  <a:srgbClr val="8e7cc3"/>
                </a:solidFill>
                <a:latin typeface="Courier New"/>
                <a:ea typeface="Courier New"/>
              </a:rPr>
              <a:t>env </a:t>
            </a:r>
            <a:r>
              <a:rPr b="1" lang="en-US" sz="2000" spc="-1" strike="noStrike">
                <a:solidFill>
                  <a:srgbClr val="c9daf8"/>
                </a:solidFill>
                <a:latin typeface="Courier New"/>
                <a:ea typeface="Courier New"/>
              </a:rPr>
              <a:t>==</a:t>
            </a:r>
            <a:r>
              <a:rPr b="1" lang="en-US" sz="2000" spc="-1" strike="noStrike">
                <a:solidFill>
                  <a:srgbClr val="8e7cc3"/>
                </a:solidFill>
                <a:latin typeface="Courier New"/>
                <a:ea typeface="Courier New"/>
              </a:rPr>
              <a:t> </a:t>
            </a:r>
            <a:r>
              <a:rPr b="1" lang="en-US" sz="2000" spc="-1" strike="noStrike">
                <a:solidFill>
                  <a:srgbClr val="6aa84f"/>
                </a:solidFill>
                <a:latin typeface="Courier New"/>
                <a:ea typeface="Courier New"/>
              </a:rPr>
              <a:t>“production”</a:t>
            </a:r>
            <a:r>
              <a:rPr b="1" lang="en-US" sz="2000" spc="-1" strike="noStrike">
                <a:solidFill>
                  <a:srgbClr val="8e7cc3"/>
                </a:solidFill>
                <a:latin typeface="Courier New"/>
                <a:ea typeface="Courier New"/>
              </a:rPr>
              <a:t> </a:t>
            </a:r>
            <a:r>
              <a:rPr b="1" lang="en-US" sz="2000" spc="-1" strike="noStrike">
                <a:solidFill>
                  <a:srgbClr val="c9daf8"/>
                </a:solidFill>
                <a:latin typeface="Courier New"/>
                <a:ea typeface="Courier New"/>
              </a:rPr>
              <a:t>?</a:t>
            </a:r>
            <a:r>
              <a:rPr b="1" lang="en-US" sz="2000" spc="-1" strike="noStrike">
                <a:solidFill>
                  <a:srgbClr val="8e7cc3"/>
                </a:solidFill>
                <a:latin typeface="Courier New"/>
                <a:ea typeface="Courier New"/>
              </a:rPr>
              <a:t> </a:t>
            </a:r>
            <a:r>
              <a:rPr b="1" lang="en-US" sz="2000" spc="-1" strike="noStrike">
                <a:solidFill>
                  <a:srgbClr val="6aa84f"/>
                </a:solidFill>
                <a:latin typeface="Courier New"/>
                <a:ea typeface="Courier New"/>
              </a:rPr>
              <a:t>“production-web”</a:t>
            </a:r>
            <a:r>
              <a:rPr b="1" lang="en-US" sz="2000" spc="-1" strike="noStrike">
                <a:solidFill>
                  <a:srgbClr val="8e7cc3"/>
                </a:solidFill>
                <a:latin typeface="Courier New"/>
                <a:ea typeface="Courier New"/>
              </a:rPr>
              <a:t> </a:t>
            </a:r>
            <a:r>
              <a:rPr b="1" lang="en-US" sz="2000" spc="-1" strike="noStrike">
                <a:solidFill>
                  <a:srgbClr val="c9daf8"/>
                </a:solidFill>
                <a:latin typeface="Courier New"/>
                <a:ea typeface="Courier New"/>
              </a:rPr>
              <a:t>:</a:t>
            </a:r>
            <a:r>
              <a:rPr b="1" lang="en-US" sz="2000" spc="-1" strike="noStrike">
                <a:solidFill>
                  <a:srgbClr val="8e7cc3"/>
                </a:solidFill>
                <a:latin typeface="Courier New"/>
                <a:ea typeface="Courier New"/>
              </a:rPr>
              <a:t> </a:t>
            </a:r>
            <a:r>
              <a:rPr b="1" lang="en-US" sz="2000" spc="-1" strike="noStrike">
                <a:solidFill>
                  <a:srgbClr val="6aa84f"/>
                </a:solidFill>
                <a:latin typeface="Courier New"/>
                <a:ea typeface="Courier New"/>
              </a:rPr>
              <a:t>“staging-web”</a:t>
            </a:r>
            <a:endParaRPr b="0" lang="en-US" sz="2000" spc="-1" strike="noStrike">
              <a:latin typeface="Arial"/>
            </a:endParaRPr>
          </a:p>
          <a:p>
            <a:pPr>
              <a:lnSpc>
                <a:spcPct val="90000"/>
              </a:lnSpc>
              <a:tabLst>
                <a:tab algn="l" pos="0"/>
              </a:tabLst>
            </a:pPr>
            <a:r>
              <a:rPr b="1" lang="en-US" sz="2000" spc="-1" strike="noStrike">
                <a:solidFill>
                  <a:srgbClr val="c9daf8"/>
                </a:solidFill>
                <a:latin typeface="Courier New"/>
                <a:ea typeface="Courier New"/>
              </a:rPr>
              <a:t>  </a:t>
            </a:r>
            <a:r>
              <a:rPr b="1" lang="en-US" sz="2000" spc="-1" strike="noStrike">
                <a:solidFill>
                  <a:srgbClr val="c9daf8"/>
                </a:solidFill>
                <a:latin typeface="Courier New"/>
                <a:ea typeface="Courier New"/>
              </a:rPr>
              <a:t>}</a:t>
            </a:r>
            <a:endParaRPr b="0" lang="en-US" sz="2000" spc="-1" strike="noStrike">
              <a:latin typeface="Arial"/>
            </a:endParaRPr>
          </a:p>
          <a:p>
            <a:pPr>
              <a:lnSpc>
                <a:spcPct val="90000"/>
              </a:lnSpc>
              <a:tabLst>
                <a:tab algn="l" pos="0"/>
              </a:tabLst>
            </a:pPr>
            <a:r>
              <a:rPr b="1" lang="en-US" sz="2000" spc="-1" strike="noStrike">
                <a:solidFill>
                  <a:srgbClr val="c9daf8"/>
                </a:solidFill>
                <a:latin typeface="Courier New"/>
                <a:ea typeface="Courier New"/>
              </a:rPr>
              <a:t>}</a:t>
            </a:r>
            <a:endParaRPr b="0" lang="en-US" sz="2000" spc="-1" strike="noStrike">
              <a:latin typeface="Arial"/>
            </a:endParaRPr>
          </a:p>
        </p:txBody>
      </p:sp>
    </p:spTree>
  </p:cSld>
  <mc:AlternateContent>
    <mc:Choice Requires="p14">
      <p:transition spd="slow" p14:dur="2000"/>
    </mc:Choice>
    <mc:Fallback>
      <p:transition spd="slow"/>
    </mc:Fallback>
  </mc:AlternateContent>
</p:sld>
</file>

<file path=ppt/slides/slide9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30" name="PlaceHolder 1"/>
          <p:cNvSpPr>
            <a:spLocks noGrp="1"/>
          </p:cNvSpPr>
          <p:nvPr>
            <p:ph type="title"/>
          </p:nvPr>
        </p:nvSpPr>
        <p:spPr>
          <a:xfrm>
            <a:off x="720000" y="220320"/>
            <a:ext cx="8422920" cy="680040"/>
          </a:xfrm>
          <a:prstGeom prst="rect">
            <a:avLst/>
          </a:prstGeom>
          <a:noFill/>
          <a:ln w="0">
            <a:noFill/>
          </a:ln>
        </p:spPr>
        <p:txBody>
          <a:bodyPr lIns="68400" rIns="68400" tIns="34200" bIns="34200" anchor="ctr">
            <a:noAutofit/>
          </a:bodyPr>
          <a:p>
            <a:pPr>
              <a:lnSpc>
                <a:spcPct val="90000"/>
              </a:lnSpc>
              <a:tabLst>
                <a:tab algn="l" pos="0"/>
              </a:tabLst>
            </a:pPr>
            <a:r>
              <a:rPr b="1" lang="en-US" sz="1800" spc="-1" strike="noStrike">
                <a:solidFill>
                  <a:srgbClr val="233445"/>
                </a:solidFill>
                <a:latin typeface="Helvetica Neue"/>
                <a:ea typeface="Helvetica Neue"/>
              </a:rPr>
              <a:t>Exercise 8: Understanding &amp; Manipulating Data/Variables</a:t>
            </a:r>
            <a:endParaRPr b="0" lang="en-US" sz="1800" spc="-1" strike="noStrike">
              <a:latin typeface="Arial"/>
            </a:endParaRPr>
          </a:p>
        </p:txBody>
      </p:sp>
      <p:sp>
        <p:nvSpPr>
          <p:cNvPr id="631" name="PlaceHolder 2"/>
          <p:cNvSpPr>
            <a:spLocks noGrp="1"/>
          </p:cNvSpPr>
          <p:nvPr>
            <p:ph/>
          </p:nvPr>
        </p:nvSpPr>
        <p:spPr>
          <a:xfrm>
            <a:off x="626760" y="1111320"/>
            <a:ext cx="7882920" cy="3508920"/>
          </a:xfrm>
          <a:prstGeom prst="rect">
            <a:avLst/>
          </a:prstGeom>
          <a:noFill/>
          <a:ln w="0">
            <a:noFill/>
          </a:ln>
        </p:spPr>
        <p:txBody>
          <a:bodyPr lIns="0" rIns="68400" tIns="35280" bIns="34200" anchor="t">
            <a:noAutofit/>
          </a:bodyPr>
          <a:p>
            <a:pPr marL="343080">
              <a:lnSpc>
                <a:spcPct val="90000"/>
              </a:lnSpc>
              <a:tabLst>
                <a:tab algn="l" pos="0"/>
              </a:tabLst>
            </a:pPr>
            <a:endParaRPr b="0" lang="en-US" sz="3200" spc="-1" strike="noStrike">
              <a:latin typeface="Arial"/>
            </a:endParaRPr>
          </a:p>
          <a:p>
            <a:pPr marL="343080">
              <a:lnSpc>
                <a:spcPct val="90000"/>
              </a:lnSpc>
              <a:tabLst>
                <a:tab algn="l" pos="0"/>
              </a:tabLst>
            </a:pPr>
            <a:endParaRPr b="0" lang="en-US" sz="3200" spc="-1" strike="noStrike">
              <a:latin typeface="Arial"/>
            </a:endParaRPr>
          </a:p>
          <a:p>
            <a:pPr marL="343080" algn="ctr">
              <a:lnSpc>
                <a:spcPct val="90000"/>
              </a:lnSpc>
              <a:tabLst>
                <a:tab algn="l" pos="0"/>
              </a:tabLst>
            </a:pPr>
            <a:r>
              <a:rPr b="0" lang="en-US" sz="4500" spc="-1" strike="noStrike" u="sng">
                <a:solidFill>
                  <a:srgbClr val="0000ff"/>
                </a:solidFill>
                <a:uFillTx/>
                <a:latin typeface="Helvetica Neue Light"/>
                <a:ea typeface="Helvetica Neue Light"/>
                <a:hlinkClick r:id="rId1"/>
              </a:rPr>
              <a:t>Exercise 8</a:t>
            </a:r>
            <a:endParaRPr b="0" lang="en-US" sz="4500" spc="-1" strike="noStrike">
              <a:latin typeface="Arial"/>
            </a:endParaRPr>
          </a:p>
          <a:p>
            <a:pPr marL="343080">
              <a:lnSpc>
                <a:spcPct val="90000"/>
              </a:lnSpc>
              <a:tabLst>
                <a:tab algn="l" pos="0"/>
              </a:tabLst>
            </a:pPr>
            <a:endParaRPr b="0" lang="en-US" sz="4500" spc="-1" strike="noStrike">
              <a:latin typeface="Arial"/>
            </a:endParaRPr>
          </a:p>
        </p:txBody>
      </p:sp>
      <p:sp>
        <p:nvSpPr>
          <p:cNvPr id="632" name="PlaceHolder 3"/>
          <p:cNvSpPr>
            <a:spLocks noGrp="1"/>
          </p:cNvSpPr>
          <p:nvPr>
            <p:ph type="sldNum"/>
          </p:nvPr>
        </p:nvSpPr>
        <p:spPr>
          <a:xfrm>
            <a:off x="8510760" y="4880160"/>
            <a:ext cx="624600" cy="222840"/>
          </a:xfrm>
          <a:prstGeom prst="rect">
            <a:avLst/>
          </a:prstGeom>
          <a:noFill/>
          <a:ln w="0">
            <a:noFill/>
          </a:ln>
        </p:spPr>
        <p:txBody>
          <a:bodyPr lIns="68400" rIns="68400" tIns="34200" bIns="34200" anchor="ctr">
            <a:noAutofit/>
          </a:bodyPr>
          <a:p>
            <a:pPr algn="ctr">
              <a:lnSpc>
                <a:spcPct val="100000"/>
              </a:lnSpc>
              <a:tabLst>
                <a:tab algn="l" pos="0"/>
              </a:tabLst>
            </a:pPr>
            <a:fld id="{EEE9663B-8A44-41DE-BAE6-5FD97B98EBE2}" type="slidenum">
              <a:rPr b="0" lang="en-US" sz="1200" spc="-1" strike="noStrike">
                <a:solidFill>
                  <a:srgbClr val="ffffff"/>
                </a:solidFill>
                <a:latin typeface="Helvetica Neue Light"/>
                <a:ea typeface="Helvetica Neue Light"/>
              </a:rPr>
              <a:t>&lt;number&gt;</a:t>
            </a:fld>
            <a:endParaRPr b="0" lang="en-US" sz="1200" spc="-1" strike="noStrike">
              <a:latin typeface="Times New Roman"/>
            </a:endParaRPr>
          </a:p>
        </p:txBody>
      </p:sp>
    </p:spTree>
  </p:cSld>
  <mc:AlternateContent>
    <mc:Choice Requires="p14">
      <p:transition spd="slow" p14:dur="2000"/>
    </mc:Choice>
    <mc:Fallback>
      <p:transition spd="slow"/>
    </mc:Fallback>
  </mc:AlternateContent>
</p:sld>
</file>

<file path=ppt/slides/slide9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33" name="PlaceHolder 1"/>
          <p:cNvSpPr>
            <a:spLocks noGrp="1"/>
          </p:cNvSpPr>
          <p:nvPr>
            <p:ph type="title"/>
          </p:nvPr>
        </p:nvSpPr>
        <p:spPr>
          <a:xfrm>
            <a:off x="720000" y="220320"/>
            <a:ext cx="8422920" cy="680040"/>
          </a:xfrm>
          <a:prstGeom prst="rect">
            <a:avLst/>
          </a:prstGeom>
          <a:noFill/>
          <a:ln w="0">
            <a:noFill/>
          </a:ln>
        </p:spPr>
        <p:txBody>
          <a:bodyPr lIns="68400" rIns="68400" tIns="34200" bIns="34200" anchor="ctr">
            <a:noAutofit/>
          </a:bodyPr>
          <a:p>
            <a:pPr>
              <a:lnSpc>
                <a:spcPct val="90000"/>
              </a:lnSpc>
              <a:tabLst>
                <a:tab algn="l" pos="0"/>
              </a:tabLst>
            </a:pPr>
            <a:r>
              <a:rPr b="1" lang="en-US" sz="2400" spc="-1" strike="noStrike">
                <a:solidFill>
                  <a:srgbClr val="233445"/>
                </a:solidFill>
                <a:latin typeface="Helvetica Neue"/>
                <a:ea typeface="Helvetica Neue"/>
              </a:rPr>
              <a:t>Keeping Terraform in Sync with Infra</a:t>
            </a:r>
            <a:endParaRPr b="0" lang="en-US" sz="2400" spc="-1" strike="noStrike">
              <a:latin typeface="Arial"/>
            </a:endParaRPr>
          </a:p>
        </p:txBody>
      </p:sp>
      <p:sp>
        <p:nvSpPr>
          <p:cNvPr id="634" name="PlaceHolder 2"/>
          <p:cNvSpPr>
            <a:spLocks noGrp="1"/>
          </p:cNvSpPr>
          <p:nvPr>
            <p:ph/>
          </p:nvPr>
        </p:nvSpPr>
        <p:spPr>
          <a:xfrm>
            <a:off x="630000" y="1113840"/>
            <a:ext cx="7882920" cy="3459240"/>
          </a:xfrm>
          <a:prstGeom prst="rect">
            <a:avLst/>
          </a:prstGeom>
          <a:noFill/>
          <a:ln w="0">
            <a:noFill/>
          </a:ln>
        </p:spPr>
        <p:txBody>
          <a:bodyPr lIns="0" rIns="68400" tIns="35280" bIns="34200" anchor="t">
            <a:noAutofit/>
          </a:bodyPr>
          <a:p>
            <a:pPr marL="343080" indent="-279360">
              <a:lnSpc>
                <a:spcPct val="115000"/>
              </a:lnSpc>
              <a:buClr>
                <a:srgbClr val="000000"/>
              </a:buClr>
              <a:buFont typeface="Helvetica Neue Light"/>
              <a:buChar char="●"/>
            </a:pPr>
            <a:r>
              <a:rPr b="0" lang="en-US" sz="1800" spc="-1" strike="noStrike">
                <a:solidFill>
                  <a:srgbClr val="000000"/>
                </a:solidFill>
                <a:latin typeface="Helvetica Neue Light"/>
                <a:ea typeface="Helvetica Neue Light"/>
              </a:rPr>
              <a:t>Configuration drift</a:t>
            </a:r>
            <a:endParaRPr b="0" lang="en-US" sz="1800" spc="-1" strike="noStrike">
              <a:latin typeface="Arial"/>
            </a:endParaRPr>
          </a:p>
          <a:p>
            <a:pPr lvl="1" marL="685800" indent="-279360">
              <a:lnSpc>
                <a:spcPct val="115000"/>
              </a:lnSpc>
              <a:buClr>
                <a:srgbClr val="000000"/>
              </a:buClr>
              <a:buFont typeface="Helvetica Neue Light"/>
              <a:buChar char="○"/>
            </a:pPr>
            <a:r>
              <a:rPr b="0" lang="en-US" sz="1800" spc="-1" strike="noStrike">
                <a:solidFill>
                  <a:srgbClr val="000000"/>
                </a:solidFill>
                <a:latin typeface="Helvetica Neue Light"/>
                <a:ea typeface="Helvetica Neue Light"/>
              </a:rPr>
              <a:t>Things change!</a:t>
            </a:r>
            <a:endParaRPr b="0" lang="en-US" sz="1800" spc="-1" strike="noStrike">
              <a:latin typeface="Arial"/>
            </a:endParaRPr>
          </a:p>
          <a:p>
            <a:pPr lvl="1" marL="685800" indent="-279360">
              <a:lnSpc>
                <a:spcPct val="115000"/>
              </a:lnSpc>
              <a:buClr>
                <a:srgbClr val="000000"/>
              </a:buClr>
              <a:buFont typeface="Helvetica Neue Light"/>
              <a:buChar char="○"/>
            </a:pPr>
            <a:r>
              <a:rPr b="0" lang="en-US" sz="1800" spc="-1" strike="noStrike">
                <a:solidFill>
                  <a:srgbClr val="000000"/>
                </a:solidFill>
                <a:latin typeface="Helvetica Neue Light"/>
                <a:ea typeface="Helvetica Neue Light"/>
              </a:rPr>
              <a:t>Terraform can bring those things back in line naturally</a:t>
            </a:r>
            <a:endParaRPr b="0" lang="en-US" sz="1800" spc="-1" strike="noStrike">
              <a:latin typeface="Arial"/>
            </a:endParaRPr>
          </a:p>
          <a:p>
            <a:pPr marL="343080" indent="-279360">
              <a:lnSpc>
                <a:spcPct val="115000"/>
              </a:lnSpc>
              <a:buClr>
                <a:srgbClr val="000000"/>
              </a:buClr>
              <a:buFont typeface="Consolas"/>
              <a:buChar char="●"/>
            </a:pPr>
            <a:r>
              <a:rPr b="1" lang="en-US" sz="1800" spc="-1" strike="noStrike">
                <a:solidFill>
                  <a:srgbClr val="000000"/>
                </a:solidFill>
                <a:latin typeface="Consolas"/>
                <a:ea typeface="Consolas"/>
              </a:rPr>
              <a:t>plan</a:t>
            </a:r>
            <a:endParaRPr b="0" lang="en-US" sz="1800" spc="-1" strike="noStrike">
              <a:latin typeface="Arial"/>
            </a:endParaRPr>
          </a:p>
          <a:p>
            <a:pPr lvl="1" marL="685800" indent="-279360">
              <a:lnSpc>
                <a:spcPct val="115000"/>
              </a:lnSpc>
              <a:buClr>
                <a:srgbClr val="000000"/>
              </a:buClr>
              <a:buFont typeface="Helvetica Neue Light"/>
              <a:buChar char="○"/>
            </a:pPr>
            <a:r>
              <a:rPr b="0" lang="en-US" sz="1800" spc="-1" strike="noStrike">
                <a:solidFill>
                  <a:srgbClr val="000000"/>
                </a:solidFill>
                <a:latin typeface="Helvetica Neue Light"/>
                <a:ea typeface="Helvetica Neue Light"/>
              </a:rPr>
              <a:t>When executing a plan, Terraform can output machine readable syntax (exit codes) that can be used to monitor for manual infra changes</a:t>
            </a:r>
            <a:endParaRPr b="0" lang="en-US" sz="1800" spc="-1" strike="noStrike">
              <a:latin typeface="Arial"/>
            </a:endParaRPr>
          </a:p>
          <a:p>
            <a:pPr marL="343080" indent="-279360">
              <a:lnSpc>
                <a:spcPct val="115000"/>
              </a:lnSpc>
              <a:buClr>
                <a:srgbClr val="000000"/>
              </a:buClr>
              <a:buFont typeface="Consolas"/>
              <a:buChar char="●"/>
            </a:pPr>
            <a:r>
              <a:rPr b="1" lang="en-US" sz="1800" spc="-1" strike="noStrike">
                <a:solidFill>
                  <a:srgbClr val="000000"/>
                </a:solidFill>
                <a:latin typeface="Consolas"/>
                <a:ea typeface="Consolas"/>
              </a:rPr>
              <a:t>apply</a:t>
            </a:r>
            <a:endParaRPr b="0" lang="en-US" sz="1800" spc="-1" strike="noStrike">
              <a:latin typeface="Arial"/>
            </a:endParaRPr>
          </a:p>
          <a:p>
            <a:pPr lvl="1" marL="685800" indent="-279360">
              <a:lnSpc>
                <a:spcPct val="115000"/>
              </a:lnSpc>
              <a:buClr>
                <a:srgbClr val="000000"/>
              </a:buClr>
              <a:buFont typeface="Helvetica Neue Light"/>
              <a:buChar char="○"/>
            </a:pPr>
            <a:r>
              <a:rPr b="0" lang="en-US" sz="1800" spc="-1" strike="noStrike">
                <a:solidFill>
                  <a:srgbClr val="000000"/>
                </a:solidFill>
                <a:latin typeface="Helvetica Neue Light"/>
                <a:ea typeface="Helvetica Neue Light"/>
              </a:rPr>
              <a:t>Thanks to Terraform’s idempotency, corrections are natural and easy</a:t>
            </a:r>
            <a:endParaRPr b="0" lang="en-US" sz="1800" spc="-1" strike="noStrike">
              <a:latin typeface="Arial"/>
            </a:endParaRPr>
          </a:p>
        </p:txBody>
      </p:sp>
      <p:sp>
        <p:nvSpPr>
          <p:cNvPr id="635" name="PlaceHolder 3"/>
          <p:cNvSpPr>
            <a:spLocks noGrp="1"/>
          </p:cNvSpPr>
          <p:nvPr>
            <p:ph type="sldNum"/>
          </p:nvPr>
        </p:nvSpPr>
        <p:spPr>
          <a:xfrm>
            <a:off x="8510760" y="4880160"/>
            <a:ext cx="624600" cy="222840"/>
          </a:xfrm>
          <a:prstGeom prst="rect">
            <a:avLst/>
          </a:prstGeom>
          <a:noFill/>
          <a:ln w="0">
            <a:noFill/>
          </a:ln>
        </p:spPr>
        <p:txBody>
          <a:bodyPr lIns="68400" rIns="68400" tIns="34200" bIns="34200" anchor="ctr">
            <a:noAutofit/>
          </a:bodyPr>
          <a:p>
            <a:pPr algn="ctr">
              <a:lnSpc>
                <a:spcPct val="100000"/>
              </a:lnSpc>
              <a:tabLst>
                <a:tab algn="l" pos="0"/>
              </a:tabLst>
            </a:pPr>
            <a:fld id="{10224C80-85CD-4235-8CC1-E5A2FB0E1019}" type="slidenum">
              <a:rPr b="0" lang="en-US" sz="1200" spc="-1" strike="noStrike">
                <a:solidFill>
                  <a:srgbClr val="ffffff"/>
                </a:solidFill>
                <a:latin typeface="Helvetica Neue Light"/>
                <a:ea typeface="Helvetica Neue Light"/>
              </a:rPr>
              <a:t>&lt;number&gt;</a:t>
            </a:fld>
            <a:endParaRPr b="0" lang="en-US" sz="1200" spc="-1" strike="noStrike">
              <a:latin typeface="Times New Roman"/>
            </a:endParaRPr>
          </a:p>
        </p:txBody>
      </p:sp>
    </p:spTree>
  </p:cSld>
  <mc:AlternateContent>
    <mc:Choice Requires="p14">
      <p:transition spd="slow" p14:dur="2000"/>
    </mc:Choice>
    <mc:Fallback>
      <p:transition spd="slow"/>
    </mc:Fallback>
  </mc:AlternateContent>
  <p:timing>
    <p:tnLst>
      <p:par>
        <p:cTn id="1165" dur="indefinite" restart="never" nodeType="tmRoot">
          <p:childTnLst>
            <p:seq>
              <p:cTn id="1166" dur="indefinite" nodeType="mainSeq">
                <p:childTnLst>
                  <p:par>
                    <p:cTn id="1167" fill="hold">
                      <p:stCondLst>
                        <p:cond delay="indefinite"/>
                      </p:stCondLst>
                      <p:childTnLst>
                        <p:par>
                          <p:cTn id="1168" fill="hold">
                            <p:stCondLst>
                              <p:cond delay="0"/>
                            </p:stCondLst>
                            <p:childTnLst>
                              <p:par>
                                <p:cTn id="1169" nodeType="clickEffect" fill="hold" presetClass="entr" presetID="1">
                                  <p:stCondLst>
                                    <p:cond delay="0"/>
                                  </p:stCondLst>
                                  <p:childTnLst>
                                    <p:set>
                                      <p:cBhvr>
                                        <p:cTn id="1170" dur="1" fill="hold">
                                          <p:stCondLst>
                                            <p:cond delay="0"/>
                                          </p:stCondLst>
                                        </p:cTn>
                                        <p:tgtEl>
                                          <p:spTgt spid="634">
                                            <p:txEl>
                                              <p:pRg st="0" end="0"/>
                                            </p:txEl>
                                          </p:spTgt>
                                        </p:tgtEl>
                                        <p:attrNameLst>
                                          <p:attrName>style.visibility</p:attrName>
                                        </p:attrNameLst>
                                      </p:cBhvr>
                                      <p:to>
                                        <p:strVal val="visible"/>
                                      </p:to>
                                    </p:set>
                                  </p:childTnLst>
                                </p:cTn>
                              </p:par>
                            </p:childTnLst>
                          </p:cTn>
                        </p:par>
                      </p:childTnLst>
                    </p:cTn>
                  </p:par>
                  <p:par>
                    <p:cTn id="1171" fill="hold">
                      <p:stCondLst>
                        <p:cond delay="indefinite"/>
                      </p:stCondLst>
                      <p:childTnLst>
                        <p:par>
                          <p:cTn id="1172" fill="hold">
                            <p:stCondLst>
                              <p:cond delay="0"/>
                            </p:stCondLst>
                            <p:childTnLst>
                              <p:par>
                                <p:cTn id="1173" nodeType="clickEffect" fill="hold" presetClass="entr" presetID="1">
                                  <p:stCondLst>
                                    <p:cond delay="0"/>
                                  </p:stCondLst>
                                  <p:childTnLst>
                                    <p:set>
                                      <p:cBhvr>
                                        <p:cTn id="1174" dur="1" fill="hold">
                                          <p:stCondLst>
                                            <p:cond delay="0"/>
                                          </p:stCondLst>
                                        </p:cTn>
                                        <p:tgtEl>
                                          <p:spTgt spid="634">
                                            <p:txEl>
                                              <p:pRg st="1" end="1"/>
                                            </p:txEl>
                                          </p:spTgt>
                                        </p:tgtEl>
                                        <p:attrNameLst>
                                          <p:attrName>style.visibility</p:attrName>
                                        </p:attrNameLst>
                                      </p:cBhvr>
                                      <p:to>
                                        <p:strVal val="visible"/>
                                      </p:to>
                                    </p:set>
                                  </p:childTnLst>
                                </p:cTn>
                              </p:par>
                            </p:childTnLst>
                          </p:cTn>
                        </p:par>
                      </p:childTnLst>
                    </p:cTn>
                  </p:par>
                  <p:par>
                    <p:cTn id="1175" fill="hold">
                      <p:stCondLst>
                        <p:cond delay="indefinite"/>
                      </p:stCondLst>
                      <p:childTnLst>
                        <p:par>
                          <p:cTn id="1176" fill="hold">
                            <p:stCondLst>
                              <p:cond delay="0"/>
                            </p:stCondLst>
                            <p:childTnLst>
                              <p:par>
                                <p:cTn id="1177" nodeType="clickEffect" fill="hold" presetClass="entr" presetID="1">
                                  <p:stCondLst>
                                    <p:cond delay="0"/>
                                  </p:stCondLst>
                                  <p:childTnLst>
                                    <p:set>
                                      <p:cBhvr>
                                        <p:cTn id="1178" dur="1" fill="hold">
                                          <p:stCondLst>
                                            <p:cond delay="0"/>
                                          </p:stCondLst>
                                        </p:cTn>
                                        <p:tgtEl>
                                          <p:spTgt spid="634">
                                            <p:txEl>
                                              <p:pRg st="2" end="2"/>
                                            </p:txEl>
                                          </p:spTgt>
                                        </p:tgtEl>
                                        <p:attrNameLst>
                                          <p:attrName>style.visibility</p:attrName>
                                        </p:attrNameLst>
                                      </p:cBhvr>
                                      <p:to>
                                        <p:strVal val="visible"/>
                                      </p:to>
                                    </p:set>
                                  </p:childTnLst>
                                </p:cTn>
                              </p:par>
                            </p:childTnLst>
                          </p:cTn>
                        </p:par>
                      </p:childTnLst>
                    </p:cTn>
                  </p:par>
                  <p:par>
                    <p:cTn id="1179" fill="hold">
                      <p:stCondLst>
                        <p:cond delay="indefinite"/>
                      </p:stCondLst>
                      <p:childTnLst>
                        <p:par>
                          <p:cTn id="1180" fill="hold">
                            <p:stCondLst>
                              <p:cond delay="0"/>
                            </p:stCondLst>
                            <p:childTnLst>
                              <p:par>
                                <p:cTn id="1181" nodeType="clickEffect" fill="hold" presetClass="entr" presetID="1">
                                  <p:stCondLst>
                                    <p:cond delay="0"/>
                                  </p:stCondLst>
                                  <p:childTnLst>
                                    <p:set>
                                      <p:cBhvr>
                                        <p:cTn id="1182" dur="1" fill="hold">
                                          <p:stCondLst>
                                            <p:cond delay="0"/>
                                          </p:stCondLst>
                                        </p:cTn>
                                        <p:tgtEl>
                                          <p:spTgt spid="634">
                                            <p:txEl>
                                              <p:pRg st="3" end="3"/>
                                            </p:txEl>
                                          </p:spTgt>
                                        </p:tgtEl>
                                        <p:attrNameLst>
                                          <p:attrName>style.visibility</p:attrName>
                                        </p:attrNameLst>
                                      </p:cBhvr>
                                      <p:to>
                                        <p:strVal val="visible"/>
                                      </p:to>
                                    </p:set>
                                  </p:childTnLst>
                                </p:cTn>
                              </p:par>
                            </p:childTnLst>
                          </p:cTn>
                        </p:par>
                      </p:childTnLst>
                    </p:cTn>
                  </p:par>
                  <p:par>
                    <p:cTn id="1183" fill="hold">
                      <p:stCondLst>
                        <p:cond delay="indefinite"/>
                      </p:stCondLst>
                      <p:childTnLst>
                        <p:par>
                          <p:cTn id="1184" fill="hold">
                            <p:stCondLst>
                              <p:cond delay="0"/>
                            </p:stCondLst>
                            <p:childTnLst>
                              <p:par>
                                <p:cTn id="1185" nodeType="clickEffect" fill="hold" presetClass="entr" presetID="1">
                                  <p:stCondLst>
                                    <p:cond delay="0"/>
                                  </p:stCondLst>
                                  <p:childTnLst>
                                    <p:set>
                                      <p:cBhvr>
                                        <p:cTn id="1186" dur="1" fill="hold">
                                          <p:stCondLst>
                                            <p:cond delay="0"/>
                                          </p:stCondLst>
                                        </p:cTn>
                                        <p:tgtEl>
                                          <p:spTgt spid="634">
                                            <p:txEl>
                                              <p:pRg st="4" end="4"/>
                                            </p:txEl>
                                          </p:spTgt>
                                        </p:tgtEl>
                                        <p:attrNameLst>
                                          <p:attrName>style.visibility</p:attrName>
                                        </p:attrNameLst>
                                      </p:cBhvr>
                                      <p:to>
                                        <p:strVal val="visible"/>
                                      </p:to>
                                    </p:set>
                                  </p:childTnLst>
                                </p:cTn>
                              </p:par>
                            </p:childTnLst>
                          </p:cTn>
                        </p:par>
                      </p:childTnLst>
                    </p:cTn>
                  </p:par>
                  <p:par>
                    <p:cTn id="1187" fill="hold">
                      <p:stCondLst>
                        <p:cond delay="indefinite"/>
                      </p:stCondLst>
                      <p:childTnLst>
                        <p:par>
                          <p:cTn id="1188" fill="hold">
                            <p:stCondLst>
                              <p:cond delay="0"/>
                            </p:stCondLst>
                            <p:childTnLst>
                              <p:par>
                                <p:cTn id="1189" nodeType="clickEffect" fill="hold" presetClass="entr" presetID="1">
                                  <p:stCondLst>
                                    <p:cond delay="0"/>
                                  </p:stCondLst>
                                  <p:childTnLst>
                                    <p:set>
                                      <p:cBhvr>
                                        <p:cTn id="1190" dur="1" fill="hold">
                                          <p:stCondLst>
                                            <p:cond delay="0"/>
                                          </p:stCondLst>
                                        </p:cTn>
                                        <p:tgtEl>
                                          <p:spTgt spid="634">
                                            <p:txEl>
                                              <p:pRg st="5" end="5"/>
                                            </p:txEl>
                                          </p:spTgt>
                                        </p:tgtEl>
                                        <p:attrNameLst>
                                          <p:attrName>style.visibility</p:attrName>
                                        </p:attrNameLst>
                                      </p:cBhvr>
                                      <p:to>
                                        <p:strVal val="visible"/>
                                      </p:to>
                                    </p:set>
                                  </p:childTnLst>
                                </p:cTn>
                              </p:par>
                            </p:childTnLst>
                          </p:cTn>
                        </p:par>
                      </p:childTnLst>
                    </p:cTn>
                  </p:par>
                  <p:par>
                    <p:cTn id="1191" fill="hold">
                      <p:stCondLst>
                        <p:cond delay="indefinite"/>
                      </p:stCondLst>
                      <p:childTnLst>
                        <p:par>
                          <p:cTn id="1192" fill="hold">
                            <p:stCondLst>
                              <p:cond delay="0"/>
                            </p:stCondLst>
                            <p:childTnLst>
                              <p:par>
                                <p:cTn id="1193" nodeType="clickEffect" fill="hold" presetClass="entr" presetID="1">
                                  <p:stCondLst>
                                    <p:cond delay="0"/>
                                  </p:stCondLst>
                                  <p:childTnLst>
                                    <p:set>
                                      <p:cBhvr>
                                        <p:cTn id="1194" dur="1" fill="hold">
                                          <p:stCondLst>
                                            <p:cond delay="0"/>
                                          </p:stCondLst>
                                        </p:cTn>
                                        <p:tgtEl>
                                          <p:spTgt spid="634">
                                            <p:txEl>
                                              <p:pRg st="6" end="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36" name="PlaceHolder 1"/>
          <p:cNvSpPr>
            <a:spLocks noGrp="1"/>
          </p:cNvSpPr>
          <p:nvPr>
            <p:ph type="title"/>
          </p:nvPr>
        </p:nvSpPr>
        <p:spPr>
          <a:xfrm>
            <a:off x="720000" y="220320"/>
            <a:ext cx="8422920" cy="680040"/>
          </a:xfrm>
          <a:prstGeom prst="rect">
            <a:avLst/>
          </a:prstGeom>
          <a:noFill/>
          <a:ln w="0">
            <a:noFill/>
          </a:ln>
        </p:spPr>
        <p:txBody>
          <a:bodyPr lIns="68400" rIns="68400" tIns="34200" bIns="34200" anchor="ctr">
            <a:noAutofit/>
          </a:bodyPr>
          <a:p>
            <a:pPr>
              <a:lnSpc>
                <a:spcPct val="90000"/>
              </a:lnSpc>
              <a:tabLst>
                <a:tab algn="l" pos="0"/>
              </a:tabLst>
            </a:pPr>
            <a:r>
              <a:rPr b="1" lang="en-US" sz="2400" spc="-1" strike="noStrike">
                <a:solidFill>
                  <a:srgbClr val="233445"/>
                </a:solidFill>
                <a:latin typeface="Helvetica Neue"/>
                <a:ea typeface="Helvetica Neue"/>
              </a:rPr>
              <a:t>Keeping Terraform in Sync with Infra</a:t>
            </a:r>
            <a:endParaRPr b="0" lang="en-US" sz="2400" spc="-1" strike="noStrike">
              <a:latin typeface="Arial"/>
            </a:endParaRPr>
          </a:p>
        </p:txBody>
      </p:sp>
      <p:sp>
        <p:nvSpPr>
          <p:cNvPr id="637" name="PlaceHolder 2"/>
          <p:cNvSpPr>
            <a:spLocks noGrp="1"/>
          </p:cNvSpPr>
          <p:nvPr>
            <p:ph/>
          </p:nvPr>
        </p:nvSpPr>
        <p:spPr>
          <a:xfrm>
            <a:off x="630000" y="1345320"/>
            <a:ext cx="7882920" cy="2961720"/>
          </a:xfrm>
          <a:prstGeom prst="rect">
            <a:avLst/>
          </a:prstGeom>
          <a:noFill/>
          <a:ln w="0">
            <a:noFill/>
          </a:ln>
        </p:spPr>
        <p:txBody>
          <a:bodyPr lIns="0" rIns="68400" tIns="35280" bIns="34200" anchor="t">
            <a:noAutofit/>
          </a:bodyPr>
          <a:p>
            <a:pPr marL="343080" indent="-311040">
              <a:lnSpc>
                <a:spcPct val="115000"/>
              </a:lnSpc>
              <a:buClr>
                <a:srgbClr val="000000"/>
              </a:buClr>
              <a:buFont typeface="Helvetica Neue Light"/>
              <a:buChar char="●"/>
            </a:pPr>
            <a:r>
              <a:rPr b="0" lang="en-US" sz="1800" spc="-1" strike="noStrike">
                <a:solidFill>
                  <a:srgbClr val="000000"/>
                </a:solidFill>
                <a:latin typeface="Helvetica Neue Light"/>
                <a:ea typeface="Helvetica Neue Light"/>
              </a:rPr>
              <a:t>What if we want to keep the changes?</a:t>
            </a:r>
            <a:endParaRPr b="0" lang="en-US" sz="1800" spc="-1" strike="noStrike">
              <a:latin typeface="Arial"/>
            </a:endParaRPr>
          </a:p>
          <a:p>
            <a:pPr marL="343080" indent="-311040">
              <a:lnSpc>
                <a:spcPct val="115000"/>
              </a:lnSpc>
              <a:buClr>
                <a:srgbClr val="000000"/>
              </a:buClr>
              <a:buFont typeface="Helvetica Neue Light"/>
              <a:buChar char="●"/>
            </a:pPr>
            <a:r>
              <a:rPr b="0" lang="en-US" sz="1800" spc="-1" strike="noStrike">
                <a:solidFill>
                  <a:srgbClr val="000000"/>
                </a:solidFill>
                <a:latin typeface="Helvetica Neue Light"/>
                <a:ea typeface="Helvetica Neue Light"/>
              </a:rPr>
              <a:t>You can import them</a:t>
            </a:r>
            <a:endParaRPr b="0" lang="en-US" sz="1800" spc="-1" strike="noStrike">
              <a:latin typeface="Arial"/>
            </a:endParaRPr>
          </a:p>
          <a:p>
            <a:pPr lvl="1" marL="685800" indent="-311040">
              <a:lnSpc>
                <a:spcPct val="115000"/>
              </a:lnSpc>
              <a:buClr>
                <a:srgbClr val="000000"/>
              </a:buClr>
              <a:buFont typeface="Helvetica Neue Light"/>
              <a:buChar char="○"/>
            </a:pPr>
            <a:r>
              <a:rPr b="0" lang="en-US" sz="1700" spc="-1" strike="noStrike">
                <a:solidFill>
                  <a:srgbClr val="000000"/>
                </a:solidFill>
                <a:latin typeface="Helvetica Neue Light"/>
                <a:ea typeface="Helvetica Neue Light"/>
              </a:rPr>
              <a:t>Use </a:t>
            </a:r>
            <a:r>
              <a:rPr b="1" lang="en-US" sz="1700" spc="-1" strike="noStrike">
                <a:solidFill>
                  <a:srgbClr val="000000"/>
                </a:solidFill>
                <a:latin typeface="Consolas"/>
                <a:ea typeface="Consolas"/>
              </a:rPr>
              <a:t>terraform import</a:t>
            </a:r>
            <a:r>
              <a:rPr b="0" lang="en-US" sz="1700" spc="-1" strike="noStrike">
                <a:solidFill>
                  <a:srgbClr val="000000"/>
                </a:solidFill>
                <a:latin typeface="Helvetica Neue Light"/>
                <a:ea typeface="Helvetica Neue Light"/>
              </a:rPr>
              <a:t> to pull in the changes to the state</a:t>
            </a:r>
            <a:endParaRPr b="0" lang="en-US" sz="1700" spc="-1" strike="noStrike">
              <a:latin typeface="Arial"/>
            </a:endParaRPr>
          </a:p>
          <a:p>
            <a:pPr lvl="1" marL="685800" indent="-311040">
              <a:lnSpc>
                <a:spcPct val="115000"/>
              </a:lnSpc>
              <a:buClr>
                <a:srgbClr val="000000"/>
              </a:buClr>
              <a:buFont typeface="Helvetica Neue Light"/>
              <a:buChar char="○"/>
            </a:pPr>
            <a:r>
              <a:rPr b="0" lang="en-US" sz="1700" spc="-1" strike="noStrike">
                <a:solidFill>
                  <a:srgbClr val="000000"/>
                </a:solidFill>
                <a:latin typeface="Helvetica Neue Light"/>
                <a:ea typeface="Helvetica Neue Light"/>
              </a:rPr>
              <a:t>Must also change the Terraform config to match any changes</a:t>
            </a:r>
            <a:endParaRPr b="0" lang="en-US" sz="1700" spc="-1" strike="noStrike">
              <a:latin typeface="Arial"/>
            </a:endParaRPr>
          </a:p>
          <a:p>
            <a:pPr lvl="1" marL="685800" indent="-311040">
              <a:lnSpc>
                <a:spcPct val="115000"/>
              </a:lnSpc>
              <a:buClr>
                <a:srgbClr val="000000"/>
              </a:buClr>
              <a:buFont typeface="Helvetica Neue Light"/>
              <a:buChar char="○"/>
            </a:pPr>
            <a:r>
              <a:rPr b="0" lang="en-US" sz="1700" spc="-1" strike="noStrike">
                <a:solidFill>
                  <a:srgbClr val="000000"/>
                </a:solidFill>
                <a:latin typeface="Helvetica Neue Light"/>
                <a:ea typeface="Helvetica Neue Light"/>
              </a:rPr>
              <a:t>If you have a clean plan with no planned changes, you were successful</a:t>
            </a:r>
            <a:endParaRPr b="0" lang="en-US" sz="1700" spc="-1" strike="noStrike">
              <a:latin typeface="Arial"/>
            </a:endParaRPr>
          </a:p>
          <a:p>
            <a:pPr marL="343080" indent="-279360">
              <a:lnSpc>
                <a:spcPct val="115000"/>
              </a:lnSpc>
              <a:buClr>
                <a:srgbClr val="000000"/>
              </a:buClr>
              <a:buFont typeface="Helvetica Neue Light"/>
              <a:buChar char="●"/>
            </a:pPr>
            <a:r>
              <a:rPr b="0" lang="en-US" sz="1800" spc="-1" strike="noStrike">
                <a:solidFill>
                  <a:srgbClr val="000000"/>
                </a:solidFill>
                <a:latin typeface="Helvetica Neue Light"/>
                <a:ea typeface="Helvetica Neue Light"/>
              </a:rPr>
              <a:t>e.g., </a:t>
            </a:r>
            <a:endParaRPr b="0" lang="en-US" sz="1800" spc="-1" strike="noStrike">
              <a:latin typeface="Arial"/>
            </a:endParaRPr>
          </a:p>
          <a:p>
            <a:pPr marL="685800">
              <a:lnSpc>
                <a:spcPct val="115000"/>
              </a:lnSpc>
              <a:tabLst>
                <a:tab algn="l" pos="0"/>
              </a:tabLst>
            </a:pPr>
            <a:r>
              <a:rPr b="1" lang="en-US" sz="1800" spc="-1" strike="noStrike">
                <a:solidFill>
                  <a:srgbClr val="000000"/>
                </a:solidFill>
                <a:latin typeface="Consolas"/>
                <a:ea typeface="Consolas"/>
              </a:rPr>
              <a:t>terraform import aws_instance.my_instance i-abcd1234</a:t>
            </a:r>
            <a:endParaRPr b="0" lang="en-US" sz="1800" spc="-1" strike="noStrike">
              <a:latin typeface="Arial"/>
            </a:endParaRPr>
          </a:p>
        </p:txBody>
      </p:sp>
      <p:sp>
        <p:nvSpPr>
          <p:cNvPr id="638" name="PlaceHolder 3"/>
          <p:cNvSpPr>
            <a:spLocks noGrp="1"/>
          </p:cNvSpPr>
          <p:nvPr>
            <p:ph type="sldNum"/>
          </p:nvPr>
        </p:nvSpPr>
        <p:spPr>
          <a:xfrm>
            <a:off x="8510760" y="4880160"/>
            <a:ext cx="624600" cy="222840"/>
          </a:xfrm>
          <a:prstGeom prst="rect">
            <a:avLst/>
          </a:prstGeom>
          <a:noFill/>
          <a:ln w="0">
            <a:noFill/>
          </a:ln>
        </p:spPr>
        <p:txBody>
          <a:bodyPr lIns="68400" rIns="68400" tIns="34200" bIns="34200" anchor="ctr">
            <a:noAutofit/>
          </a:bodyPr>
          <a:p>
            <a:pPr algn="ctr">
              <a:lnSpc>
                <a:spcPct val="100000"/>
              </a:lnSpc>
              <a:tabLst>
                <a:tab algn="l" pos="0"/>
              </a:tabLst>
            </a:pPr>
            <a:fld id="{8D906E4F-FB2C-4525-924C-66A191EBFAD5}" type="slidenum">
              <a:rPr b="0" lang="en-US" sz="1200" spc="-1" strike="noStrike">
                <a:solidFill>
                  <a:srgbClr val="ffffff"/>
                </a:solidFill>
                <a:latin typeface="Helvetica Neue Light"/>
                <a:ea typeface="Helvetica Neue Light"/>
              </a:rPr>
              <a:t>&lt;number&gt;</a:t>
            </a:fld>
            <a:endParaRPr b="0" lang="en-US" sz="1200" spc="-1" strike="noStrike">
              <a:latin typeface="Times New Roman"/>
            </a:endParaRPr>
          </a:p>
        </p:txBody>
      </p:sp>
    </p:spTree>
  </p:cSld>
  <mc:AlternateContent>
    <mc:Choice Requires="p14">
      <p:transition spd="slow" p14:dur="2000"/>
    </mc:Choice>
    <mc:Fallback>
      <p:transition spd="slow"/>
    </mc:Fallback>
  </mc:AlternateContent>
  <p:timing>
    <p:tnLst>
      <p:par>
        <p:cTn id="1195" dur="indefinite" restart="never" nodeType="tmRoot">
          <p:childTnLst>
            <p:seq>
              <p:cTn id="1196" dur="indefinite" nodeType="mainSeq">
                <p:childTnLst>
                  <p:par>
                    <p:cTn id="1197" fill="hold">
                      <p:stCondLst>
                        <p:cond delay="indefinite"/>
                      </p:stCondLst>
                      <p:childTnLst>
                        <p:par>
                          <p:cTn id="1198" fill="hold">
                            <p:stCondLst>
                              <p:cond delay="0"/>
                            </p:stCondLst>
                            <p:childTnLst>
                              <p:par>
                                <p:cTn id="1199" nodeType="clickEffect" fill="hold" presetClass="entr" presetID="1">
                                  <p:stCondLst>
                                    <p:cond delay="0"/>
                                  </p:stCondLst>
                                  <p:childTnLst>
                                    <p:set>
                                      <p:cBhvr>
                                        <p:cTn id="1200" dur="1" fill="hold">
                                          <p:stCondLst>
                                            <p:cond delay="0"/>
                                          </p:stCondLst>
                                        </p:cTn>
                                        <p:tgtEl>
                                          <p:spTgt spid="637">
                                            <p:txEl>
                                              <p:pRg st="0" end="0"/>
                                            </p:txEl>
                                          </p:spTgt>
                                        </p:tgtEl>
                                        <p:attrNameLst>
                                          <p:attrName>style.visibility</p:attrName>
                                        </p:attrNameLst>
                                      </p:cBhvr>
                                      <p:to>
                                        <p:strVal val="visible"/>
                                      </p:to>
                                    </p:set>
                                  </p:childTnLst>
                                </p:cTn>
                              </p:par>
                            </p:childTnLst>
                          </p:cTn>
                        </p:par>
                      </p:childTnLst>
                    </p:cTn>
                  </p:par>
                  <p:par>
                    <p:cTn id="1201" fill="hold">
                      <p:stCondLst>
                        <p:cond delay="indefinite"/>
                      </p:stCondLst>
                      <p:childTnLst>
                        <p:par>
                          <p:cTn id="1202" fill="hold">
                            <p:stCondLst>
                              <p:cond delay="0"/>
                            </p:stCondLst>
                            <p:childTnLst>
                              <p:par>
                                <p:cTn id="1203" nodeType="clickEffect" fill="hold" presetClass="entr" presetID="1">
                                  <p:stCondLst>
                                    <p:cond delay="0"/>
                                  </p:stCondLst>
                                  <p:childTnLst>
                                    <p:set>
                                      <p:cBhvr>
                                        <p:cTn id="1204" dur="1" fill="hold">
                                          <p:stCondLst>
                                            <p:cond delay="0"/>
                                          </p:stCondLst>
                                        </p:cTn>
                                        <p:tgtEl>
                                          <p:spTgt spid="637">
                                            <p:txEl>
                                              <p:pRg st="1" end="1"/>
                                            </p:txEl>
                                          </p:spTgt>
                                        </p:tgtEl>
                                        <p:attrNameLst>
                                          <p:attrName>style.visibility</p:attrName>
                                        </p:attrNameLst>
                                      </p:cBhvr>
                                      <p:to>
                                        <p:strVal val="visible"/>
                                      </p:to>
                                    </p:set>
                                  </p:childTnLst>
                                </p:cTn>
                              </p:par>
                            </p:childTnLst>
                          </p:cTn>
                        </p:par>
                      </p:childTnLst>
                    </p:cTn>
                  </p:par>
                  <p:par>
                    <p:cTn id="1205" fill="hold">
                      <p:stCondLst>
                        <p:cond delay="indefinite"/>
                      </p:stCondLst>
                      <p:childTnLst>
                        <p:par>
                          <p:cTn id="1206" fill="hold">
                            <p:stCondLst>
                              <p:cond delay="0"/>
                            </p:stCondLst>
                            <p:childTnLst>
                              <p:par>
                                <p:cTn id="1207" nodeType="clickEffect" fill="hold" presetClass="entr" presetID="1">
                                  <p:stCondLst>
                                    <p:cond delay="0"/>
                                  </p:stCondLst>
                                  <p:childTnLst>
                                    <p:set>
                                      <p:cBhvr>
                                        <p:cTn id="1208" dur="1" fill="hold">
                                          <p:stCondLst>
                                            <p:cond delay="0"/>
                                          </p:stCondLst>
                                        </p:cTn>
                                        <p:tgtEl>
                                          <p:spTgt spid="637">
                                            <p:txEl>
                                              <p:pRg st="2" end="2"/>
                                            </p:txEl>
                                          </p:spTgt>
                                        </p:tgtEl>
                                        <p:attrNameLst>
                                          <p:attrName>style.visibility</p:attrName>
                                        </p:attrNameLst>
                                      </p:cBhvr>
                                      <p:to>
                                        <p:strVal val="visible"/>
                                      </p:to>
                                    </p:set>
                                  </p:childTnLst>
                                </p:cTn>
                              </p:par>
                            </p:childTnLst>
                          </p:cTn>
                        </p:par>
                      </p:childTnLst>
                    </p:cTn>
                  </p:par>
                  <p:par>
                    <p:cTn id="1209" fill="hold">
                      <p:stCondLst>
                        <p:cond delay="indefinite"/>
                      </p:stCondLst>
                      <p:childTnLst>
                        <p:par>
                          <p:cTn id="1210" fill="hold">
                            <p:stCondLst>
                              <p:cond delay="0"/>
                            </p:stCondLst>
                            <p:childTnLst>
                              <p:par>
                                <p:cTn id="1211" nodeType="clickEffect" fill="hold" presetClass="entr" presetID="1">
                                  <p:stCondLst>
                                    <p:cond delay="0"/>
                                  </p:stCondLst>
                                  <p:childTnLst>
                                    <p:set>
                                      <p:cBhvr>
                                        <p:cTn id="1212" dur="1" fill="hold">
                                          <p:stCondLst>
                                            <p:cond delay="0"/>
                                          </p:stCondLst>
                                        </p:cTn>
                                        <p:tgtEl>
                                          <p:spTgt spid="637">
                                            <p:txEl>
                                              <p:pRg st="3" end="3"/>
                                            </p:txEl>
                                          </p:spTgt>
                                        </p:tgtEl>
                                        <p:attrNameLst>
                                          <p:attrName>style.visibility</p:attrName>
                                        </p:attrNameLst>
                                      </p:cBhvr>
                                      <p:to>
                                        <p:strVal val="visible"/>
                                      </p:to>
                                    </p:set>
                                  </p:childTnLst>
                                </p:cTn>
                              </p:par>
                            </p:childTnLst>
                          </p:cTn>
                        </p:par>
                      </p:childTnLst>
                    </p:cTn>
                  </p:par>
                  <p:par>
                    <p:cTn id="1213" fill="hold">
                      <p:stCondLst>
                        <p:cond delay="indefinite"/>
                      </p:stCondLst>
                      <p:childTnLst>
                        <p:par>
                          <p:cTn id="1214" fill="hold">
                            <p:stCondLst>
                              <p:cond delay="0"/>
                            </p:stCondLst>
                            <p:childTnLst>
                              <p:par>
                                <p:cTn id="1215" nodeType="clickEffect" fill="hold" presetClass="entr" presetID="1">
                                  <p:stCondLst>
                                    <p:cond delay="0"/>
                                  </p:stCondLst>
                                  <p:childTnLst>
                                    <p:set>
                                      <p:cBhvr>
                                        <p:cTn id="1216" dur="1" fill="hold">
                                          <p:stCondLst>
                                            <p:cond delay="0"/>
                                          </p:stCondLst>
                                        </p:cTn>
                                        <p:tgtEl>
                                          <p:spTgt spid="637">
                                            <p:txEl>
                                              <p:pRg st="4" end="4"/>
                                            </p:txEl>
                                          </p:spTgt>
                                        </p:tgtEl>
                                        <p:attrNameLst>
                                          <p:attrName>style.visibility</p:attrName>
                                        </p:attrNameLst>
                                      </p:cBhvr>
                                      <p:to>
                                        <p:strVal val="visible"/>
                                      </p:to>
                                    </p:set>
                                  </p:childTnLst>
                                </p:cTn>
                              </p:par>
                            </p:childTnLst>
                          </p:cTn>
                        </p:par>
                      </p:childTnLst>
                    </p:cTn>
                  </p:par>
                  <p:par>
                    <p:cTn id="1217" fill="hold">
                      <p:stCondLst>
                        <p:cond delay="indefinite"/>
                      </p:stCondLst>
                      <p:childTnLst>
                        <p:par>
                          <p:cTn id="1218" fill="hold">
                            <p:stCondLst>
                              <p:cond delay="0"/>
                            </p:stCondLst>
                            <p:childTnLst>
                              <p:par>
                                <p:cTn id="1219" nodeType="clickEffect" fill="hold" presetClass="entr" presetID="1">
                                  <p:stCondLst>
                                    <p:cond delay="0"/>
                                  </p:stCondLst>
                                  <p:childTnLst>
                                    <p:set>
                                      <p:cBhvr>
                                        <p:cTn id="1220" dur="1" fill="hold">
                                          <p:stCondLst>
                                            <p:cond delay="0"/>
                                          </p:stCondLst>
                                        </p:cTn>
                                        <p:tgtEl>
                                          <p:spTgt spid="637">
                                            <p:txEl>
                                              <p:pRg st="5" end="5"/>
                                            </p:txEl>
                                          </p:spTgt>
                                        </p:tgtEl>
                                        <p:attrNameLst>
                                          <p:attrName>style.visibility</p:attrName>
                                        </p:attrNameLst>
                                      </p:cBhvr>
                                      <p:to>
                                        <p:strVal val="visible"/>
                                      </p:to>
                                    </p:set>
                                  </p:childTnLst>
                                </p:cTn>
                              </p:par>
                            </p:childTnLst>
                          </p:cTn>
                        </p:par>
                      </p:childTnLst>
                    </p:cTn>
                  </p:par>
                  <p:par>
                    <p:cTn id="1221" fill="hold">
                      <p:stCondLst>
                        <p:cond delay="indefinite"/>
                      </p:stCondLst>
                      <p:childTnLst>
                        <p:par>
                          <p:cTn id="1222" fill="hold">
                            <p:stCondLst>
                              <p:cond delay="0"/>
                            </p:stCondLst>
                            <p:childTnLst>
                              <p:par>
                                <p:cTn id="1223" nodeType="clickEffect" fill="hold" presetClass="entr" presetID="1">
                                  <p:stCondLst>
                                    <p:cond delay="0"/>
                                  </p:stCondLst>
                                  <p:childTnLst>
                                    <p:set>
                                      <p:cBhvr>
                                        <p:cTn id="1224" dur="1" fill="hold">
                                          <p:stCondLst>
                                            <p:cond delay="0"/>
                                          </p:stCondLst>
                                        </p:cTn>
                                        <p:tgtEl>
                                          <p:spTgt spid="637">
                                            <p:txEl>
                                              <p:pRg st="6" end="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39" name="PlaceHolder 1"/>
          <p:cNvSpPr>
            <a:spLocks noGrp="1"/>
          </p:cNvSpPr>
          <p:nvPr>
            <p:ph type="sldNum"/>
          </p:nvPr>
        </p:nvSpPr>
        <p:spPr>
          <a:xfrm>
            <a:off x="8505000" y="4902840"/>
            <a:ext cx="624600" cy="222840"/>
          </a:xfrm>
          <a:prstGeom prst="rect">
            <a:avLst/>
          </a:prstGeom>
          <a:noFill/>
          <a:ln w="0">
            <a:noFill/>
          </a:ln>
        </p:spPr>
        <p:txBody>
          <a:bodyPr lIns="68400" rIns="68400" tIns="34200" bIns="34200" anchor="ctr">
            <a:noAutofit/>
          </a:bodyPr>
          <a:p>
            <a:pPr algn="ctr">
              <a:lnSpc>
                <a:spcPct val="100000"/>
              </a:lnSpc>
              <a:tabLst>
                <a:tab algn="l" pos="0"/>
              </a:tabLst>
            </a:pPr>
            <a:fld id="{7781F653-0C45-48B3-B96A-6B4F640BA67D}" type="slidenum">
              <a:rPr b="0" lang="en-US" sz="1200" spc="-1" strike="noStrike">
                <a:solidFill>
                  <a:srgbClr val="ffffff"/>
                </a:solidFill>
                <a:latin typeface="Helvetica Neue Light"/>
                <a:ea typeface="Helvetica Neue Light"/>
              </a:rPr>
              <a:t>&lt;number&gt;</a:t>
            </a:fld>
            <a:endParaRPr b="0" lang="en-US" sz="1200" spc="-1" strike="noStrike">
              <a:latin typeface="Times New Roman"/>
            </a:endParaRPr>
          </a:p>
        </p:txBody>
      </p:sp>
      <p:sp>
        <p:nvSpPr>
          <p:cNvPr id="640" name="Google Shape;770;p110"/>
          <p:cNvSpPr/>
          <p:nvPr/>
        </p:nvSpPr>
        <p:spPr>
          <a:xfrm>
            <a:off x="0" y="0"/>
            <a:ext cx="2306160" cy="5149440"/>
          </a:xfrm>
          <a:prstGeom prst="rect">
            <a:avLst/>
          </a:prstGeom>
          <a:solidFill>
            <a:srgbClr val="f17e3a"/>
          </a:solidFill>
          <a:ln w="0">
            <a:noFill/>
          </a:ln>
        </p:spPr>
        <p:style>
          <a:lnRef idx="0"/>
          <a:fillRef idx="0"/>
          <a:effectRef idx="0"/>
          <a:fontRef idx="minor"/>
        </p:style>
        <p:txBody>
          <a:bodyPr lIns="68400" rIns="68400" tIns="68400" bIns="68400" anchor="t">
            <a:noAutofit/>
          </a:bodyPr>
          <a:p>
            <a:pPr marL="63360">
              <a:lnSpc>
                <a:spcPct val="100000"/>
              </a:lnSpc>
              <a:tabLst>
                <a:tab algn="l" pos="0"/>
              </a:tabLst>
            </a:pPr>
            <a:endParaRPr b="0" lang="en-US" sz="1800" spc="-1" strike="noStrike">
              <a:latin typeface="Arial"/>
            </a:endParaRPr>
          </a:p>
          <a:p>
            <a:pPr marL="63360">
              <a:lnSpc>
                <a:spcPct val="100000"/>
              </a:lnSpc>
              <a:tabLst>
                <a:tab algn="l" pos="0"/>
              </a:tabLst>
            </a:pPr>
            <a:endParaRPr b="0" lang="en-US" sz="1800" spc="-1" strike="noStrike">
              <a:latin typeface="Arial"/>
            </a:endParaRPr>
          </a:p>
          <a:p>
            <a:pPr marL="63360">
              <a:lnSpc>
                <a:spcPct val="100000"/>
              </a:lnSpc>
              <a:tabLst>
                <a:tab algn="l" pos="0"/>
              </a:tabLst>
            </a:pPr>
            <a:endParaRPr b="0" lang="en-US" sz="1800" spc="-1" strike="noStrike">
              <a:latin typeface="Arial"/>
            </a:endParaRPr>
          </a:p>
          <a:p>
            <a:pPr marL="63360">
              <a:lnSpc>
                <a:spcPct val="100000"/>
              </a:lnSpc>
              <a:tabLst>
                <a:tab algn="l" pos="0"/>
              </a:tabLst>
            </a:pPr>
            <a:endParaRPr b="0" lang="en-US" sz="1800" spc="-1" strike="noStrike">
              <a:latin typeface="Arial"/>
            </a:endParaRPr>
          </a:p>
          <a:p>
            <a:pPr marL="63360">
              <a:lnSpc>
                <a:spcPct val="100000"/>
              </a:lnSpc>
              <a:tabLst>
                <a:tab algn="l" pos="0"/>
              </a:tabLst>
            </a:pPr>
            <a:endParaRPr b="0" lang="en-US" sz="1800" spc="-1" strike="noStrike">
              <a:latin typeface="Arial"/>
            </a:endParaRPr>
          </a:p>
          <a:p>
            <a:pPr marL="63360">
              <a:lnSpc>
                <a:spcPct val="100000"/>
              </a:lnSpc>
              <a:tabLst>
                <a:tab algn="l" pos="0"/>
              </a:tabLst>
            </a:pPr>
            <a:endParaRPr b="0" lang="en-US" sz="1800" spc="-1" strike="noStrike">
              <a:latin typeface="Arial"/>
            </a:endParaRPr>
          </a:p>
          <a:p>
            <a:pPr marL="63360">
              <a:lnSpc>
                <a:spcPct val="100000"/>
              </a:lnSpc>
              <a:tabLst>
                <a:tab algn="l" pos="0"/>
              </a:tabLst>
            </a:pPr>
            <a:r>
              <a:rPr b="0" lang="en-US" sz="1100" spc="-1" strike="noStrike">
                <a:solidFill>
                  <a:srgbClr val="ffffff"/>
                </a:solidFill>
                <a:latin typeface="Helvetica Neue Light"/>
                <a:ea typeface="Helvetica Neue Light"/>
              </a:rPr>
              <a:t>Big picture look at</a:t>
            </a:r>
            <a:endParaRPr b="0" lang="en-US" sz="1100" spc="-1" strike="noStrike">
              <a:latin typeface="Arial"/>
            </a:endParaRPr>
          </a:p>
          <a:p>
            <a:pPr marL="63360">
              <a:lnSpc>
                <a:spcPct val="100000"/>
              </a:lnSpc>
              <a:tabLst>
                <a:tab algn="l" pos="0"/>
              </a:tabLst>
            </a:pPr>
            <a:endParaRPr b="0" lang="en-US" sz="1100" spc="-1" strike="noStrike">
              <a:latin typeface="Arial"/>
            </a:endParaRPr>
          </a:p>
          <a:p>
            <a:pPr marL="63360">
              <a:lnSpc>
                <a:spcPct val="100000"/>
              </a:lnSpc>
              <a:tabLst>
                <a:tab algn="l" pos="0"/>
              </a:tabLst>
            </a:pPr>
            <a:r>
              <a:rPr b="1" lang="en-US" sz="1800" spc="-1" strike="noStrike">
                <a:solidFill>
                  <a:srgbClr val="ffffff"/>
                </a:solidFill>
                <a:latin typeface="Helvetica Neue"/>
                <a:ea typeface="Helvetica Neue"/>
              </a:rPr>
              <a:t>Terraform Command Flow</a:t>
            </a:r>
            <a:endParaRPr b="0" lang="en-US" sz="1800" spc="-1" strike="noStrike">
              <a:latin typeface="Arial"/>
            </a:endParaRPr>
          </a:p>
        </p:txBody>
      </p:sp>
      <p:pic>
        <p:nvPicPr>
          <p:cNvPr id="641" name="Google Shape;771;p110" descr=""/>
          <p:cNvPicPr/>
          <p:nvPr/>
        </p:nvPicPr>
        <p:blipFill>
          <a:blip r:embed="rId1"/>
          <a:stretch/>
        </p:blipFill>
        <p:spPr>
          <a:xfrm>
            <a:off x="2421360" y="0"/>
            <a:ext cx="6634800" cy="5142600"/>
          </a:xfrm>
          <a:prstGeom prst="rect">
            <a:avLst/>
          </a:prstGeom>
          <a:ln w="0">
            <a:noFill/>
          </a:ln>
        </p:spPr>
      </p:pic>
    </p:spTree>
  </p:cSld>
  <mc:AlternateContent>
    <mc:Choice Requires="p14">
      <p:transition spd="slow" p14:dur="2000"/>
    </mc:Choice>
    <mc:Fallback>
      <p:transition spd="slow"/>
    </mc:Fallback>
  </mc:AlternateContent>
</p:sld>
</file>

<file path=ppt/slides/slide9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42" name="PlaceHolder 1"/>
          <p:cNvSpPr>
            <a:spLocks noGrp="1"/>
          </p:cNvSpPr>
          <p:nvPr>
            <p:ph type="title"/>
          </p:nvPr>
        </p:nvSpPr>
        <p:spPr>
          <a:xfrm>
            <a:off x="720000" y="220320"/>
            <a:ext cx="8422920" cy="680040"/>
          </a:xfrm>
          <a:prstGeom prst="rect">
            <a:avLst/>
          </a:prstGeom>
          <a:noFill/>
          <a:ln w="0">
            <a:noFill/>
          </a:ln>
        </p:spPr>
        <p:txBody>
          <a:bodyPr lIns="68400" rIns="68400" tIns="34200" bIns="34200" anchor="ctr">
            <a:noAutofit/>
          </a:bodyPr>
          <a:p>
            <a:pPr>
              <a:lnSpc>
                <a:spcPct val="90000"/>
              </a:lnSpc>
              <a:tabLst>
                <a:tab algn="l" pos="0"/>
              </a:tabLst>
            </a:pPr>
            <a:r>
              <a:rPr b="1" lang="en-US" sz="2300" spc="-1" strike="noStrike">
                <a:solidFill>
                  <a:srgbClr val="233445"/>
                </a:solidFill>
                <a:latin typeface="Helvetica Neue"/>
                <a:ea typeface="Helvetica Neue"/>
              </a:rPr>
              <a:t>Exercise 9: Resource Counts and Conditionals</a:t>
            </a:r>
            <a:endParaRPr b="0" lang="en-US" sz="2300" spc="-1" strike="noStrike">
              <a:latin typeface="Arial"/>
            </a:endParaRPr>
          </a:p>
        </p:txBody>
      </p:sp>
      <p:sp>
        <p:nvSpPr>
          <p:cNvPr id="643" name="PlaceHolder 2"/>
          <p:cNvSpPr>
            <a:spLocks noGrp="1"/>
          </p:cNvSpPr>
          <p:nvPr>
            <p:ph/>
          </p:nvPr>
        </p:nvSpPr>
        <p:spPr>
          <a:xfrm>
            <a:off x="626760" y="1111320"/>
            <a:ext cx="7882920" cy="3508920"/>
          </a:xfrm>
          <a:prstGeom prst="rect">
            <a:avLst/>
          </a:prstGeom>
          <a:noFill/>
          <a:ln w="0">
            <a:noFill/>
          </a:ln>
        </p:spPr>
        <p:txBody>
          <a:bodyPr lIns="0" rIns="68400" tIns="35280" bIns="34200" anchor="t">
            <a:noAutofit/>
          </a:bodyPr>
          <a:p>
            <a:pPr marL="343080">
              <a:lnSpc>
                <a:spcPct val="90000"/>
              </a:lnSpc>
              <a:tabLst>
                <a:tab algn="l" pos="0"/>
              </a:tabLst>
            </a:pPr>
            <a:endParaRPr b="0" lang="en-US" sz="3200" spc="-1" strike="noStrike">
              <a:latin typeface="Arial"/>
            </a:endParaRPr>
          </a:p>
          <a:p>
            <a:pPr marL="343080">
              <a:lnSpc>
                <a:spcPct val="90000"/>
              </a:lnSpc>
              <a:tabLst>
                <a:tab algn="l" pos="0"/>
              </a:tabLst>
            </a:pPr>
            <a:endParaRPr b="0" lang="en-US" sz="3200" spc="-1" strike="noStrike">
              <a:latin typeface="Arial"/>
            </a:endParaRPr>
          </a:p>
          <a:p>
            <a:pPr marL="343080" algn="ctr">
              <a:lnSpc>
                <a:spcPct val="90000"/>
              </a:lnSpc>
              <a:tabLst>
                <a:tab algn="l" pos="0"/>
              </a:tabLst>
            </a:pPr>
            <a:r>
              <a:rPr b="0" lang="en-US" sz="4500" spc="-1" strike="noStrike" u="sng">
                <a:solidFill>
                  <a:srgbClr val="0000ff"/>
                </a:solidFill>
                <a:uFillTx/>
                <a:latin typeface="Helvetica Neue Light"/>
                <a:ea typeface="Helvetica Neue Light"/>
                <a:hlinkClick r:id="rId1"/>
              </a:rPr>
              <a:t>Exercise 9</a:t>
            </a:r>
            <a:endParaRPr b="0" lang="en-US" sz="4500" spc="-1" strike="noStrike">
              <a:latin typeface="Arial"/>
            </a:endParaRPr>
          </a:p>
          <a:p>
            <a:pPr marL="343080">
              <a:lnSpc>
                <a:spcPct val="90000"/>
              </a:lnSpc>
              <a:tabLst>
                <a:tab algn="l" pos="0"/>
              </a:tabLst>
            </a:pPr>
            <a:endParaRPr b="0" lang="en-US" sz="4500" spc="-1" strike="noStrike">
              <a:latin typeface="Arial"/>
            </a:endParaRPr>
          </a:p>
        </p:txBody>
      </p:sp>
      <p:sp>
        <p:nvSpPr>
          <p:cNvPr id="644" name="PlaceHolder 3"/>
          <p:cNvSpPr>
            <a:spLocks noGrp="1"/>
          </p:cNvSpPr>
          <p:nvPr>
            <p:ph type="sldNum"/>
          </p:nvPr>
        </p:nvSpPr>
        <p:spPr>
          <a:xfrm>
            <a:off x="8510760" y="4880160"/>
            <a:ext cx="624600" cy="222840"/>
          </a:xfrm>
          <a:prstGeom prst="rect">
            <a:avLst/>
          </a:prstGeom>
          <a:noFill/>
          <a:ln w="0">
            <a:noFill/>
          </a:ln>
        </p:spPr>
        <p:txBody>
          <a:bodyPr lIns="68400" rIns="68400" tIns="34200" bIns="34200" anchor="ctr">
            <a:noAutofit/>
          </a:bodyPr>
          <a:p>
            <a:pPr algn="ctr">
              <a:lnSpc>
                <a:spcPct val="100000"/>
              </a:lnSpc>
              <a:tabLst>
                <a:tab algn="l" pos="0"/>
              </a:tabLst>
            </a:pPr>
            <a:fld id="{754F2C00-BFBE-4067-A7EA-1E38926D4990}" type="slidenum">
              <a:rPr b="0" lang="en-US" sz="1200" spc="-1" strike="noStrike">
                <a:solidFill>
                  <a:srgbClr val="ffffff"/>
                </a:solidFill>
                <a:latin typeface="Helvetica Neue Light"/>
                <a:ea typeface="Helvetica Neue Light"/>
              </a:rPr>
              <a:t>&lt;number&gt;</a:t>
            </a:fld>
            <a:endParaRPr b="0" lang="en-US" sz="1200" spc="-1" strike="noStrike">
              <a:latin typeface="Times New Roman"/>
            </a:endParaRPr>
          </a:p>
        </p:txBody>
      </p:sp>
    </p:spTree>
  </p:cSld>
  <mc:AlternateContent>
    <mc:Choice Requires="p14">
      <p:transition spd="slow" p14:dur="2000"/>
    </mc:Choice>
    <mc:Fallback>
      <p:transition spd="slow"/>
    </mc:Fallback>
  </mc:AlternateContent>
</p:sld>
</file>

<file path=ppt/slides/slide9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45" name="PlaceHolder 1"/>
          <p:cNvSpPr>
            <a:spLocks noGrp="1"/>
          </p:cNvSpPr>
          <p:nvPr>
            <p:ph type="title"/>
          </p:nvPr>
        </p:nvSpPr>
        <p:spPr>
          <a:xfrm>
            <a:off x="720000" y="220320"/>
            <a:ext cx="8422920" cy="680040"/>
          </a:xfrm>
          <a:prstGeom prst="rect">
            <a:avLst/>
          </a:prstGeom>
          <a:noFill/>
          <a:ln w="0">
            <a:noFill/>
          </a:ln>
        </p:spPr>
        <p:txBody>
          <a:bodyPr lIns="68400" rIns="68400" tIns="34200" bIns="34200" anchor="ctr">
            <a:noAutofit/>
          </a:bodyPr>
          <a:p>
            <a:pPr>
              <a:lnSpc>
                <a:spcPct val="90000"/>
              </a:lnSpc>
              <a:tabLst>
                <a:tab algn="l" pos="0"/>
              </a:tabLst>
            </a:pPr>
            <a:r>
              <a:rPr b="1" lang="en-US" sz="2300" spc="-1" strike="noStrike">
                <a:solidFill>
                  <a:srgbClr val="233445"/>
                </a:solidFill>
                <a:latin typeface="Helvetica Neue"/>
                <a:ea typeface="Helvetica Neue"/>
              </a:rPr>
              <a:t>Terraform Expressions</a:t>
            </a:r>
            <a:endParaRPr b="0" lang="en-US" sz="2300" spc="-1" strike="noStrike">
              <a:latin typeface="Arial"/>
            </a:endParaRPr>
          </a:p>
        </p:txBody>
      </p:sp>
      <p:sp>
        <p:nvSpPr>
          <p:cNvPr id="646" name="PlaceHolder 2"/>
          <p:cNvSpPr>
            <a:spLocks noGrp="1"/>
          </p:cNvSpPr>
          <p:nvPr>
            <p:ph/>
          </p:nvPr>
        </p:nvSpPr>
        <p:spPr>
          <a:xfrm>
            <a:off x="158400" y="1087200"/>
            <a:ext cx="8826120" cy="3605760"/>
          </a:xfrm>
          <a:prstGeom prst="rect">
            <a:avLst/>
          </a:prstGeom>
          <a:noFill/>
          <a:ln w="0">
            <a:noFill/>
          </a:ln>
        </p:spPr>
        <p:txBody>
          <a:bodyPr lIns="0" rIns="68400" tIns="35280" bIns="34200" anchor="t">
            <a:noAutofit/>
          </a:bodyPr>
          <a:p>
            <a:pPr marL="343080" indent="-279360">
              <a:lnSpc>
                <a:spcPct val="115000"/>
              </a:lnSpc>
              <a:buClr>
                <a:srgbClr val="000000"/>
              </a:buClr>
              <a:buFont typeface="Helvetica Neue Light"/>
              <a:buChar char="•"/>
            </a:pPr>
            <a:r>
              <a:rPr b="0" lang="en-US" sz="1800" spc="-1" strike="noStrike">
                <a:solidFill>
                  <a:srgbClr val="000000"/>
                </a:solidFill>
                <a:latin typeface="Helvetica Neue Light"/>
                <a:ea typeface="Helvetica Neue Light"/>
              </a:rPr>
              <a:t>Can set attributes, outputs and locals to expressions</a:t>
            </a:r>
            <a:endParaRPr b="0" lang="en-US" sz="1800" spc="-1" strike="noStrike">
              <a:latin typeface="Arial"/>
            </a:endParaRPr>
          </a:p>
          <a:p>
            <a:pPr marL="343080" indent="-279360">
              <a:lnSpc>
                <a:spcPct val="115000"/>
              </a:lnSpc>
              <a:buClr>
                <a:srgbClr val="000000"/>
              </a:buClr>
              <a:buFont typeface="Helvetica Neue Light"/>
              <a:buChar char="•"/>
            </a:pPr>
            <a:r>
              <a:rPr b="0" lang="en-US" sz="1800" spc="-1" strike="noStrike">
                <a:solidFill>
                  <a:srgbClr val="000000"/>
                </a:solidFill>
                <a:latin typeface="Helvetica Neue Light"/>
                <a:ea typeface="Helvetica Neue Light"/>
              </a:rPr>
              <a:t>Expressions can refer to</a:t>
            </a:r>
            <a:endParaRPr b="0" lang="en-US" sz="1800" spc="-1" strike="noStrike">
              <a:latin typeface="Arial"/>
            </a:endParaRPr>
          </a:p>
          <a:p>
            <a:pPr lvl="1" marL="685800" indent="-279360">
              <a:lnSpc>
                <a:spcPct val="115000"/>
              </a:lnSpc>
              <a:buClr>
                <a:srgbClr val="000000"/>
              </a:buClr>
              <a:buFont typeface="Helvetica Neue Light"/>
              <a:buChar char="•"/>
            </a:pPr>
            <a:r>
              <a:rPr b="0" lang="en-US" sz="1800" spc="-1" strike="noStrike">
                <a:solidFill>
                  <a:srgbClr val="000000"/>
                </a:solidFill>
                <a:latin typeface="Helvetica Neue Light"/>
                <a:ea typeface="Helvetica Neue Light"/>
              </a:rPr>
              <a:t>Literal values or complex literal values:</a:t>
            </a:r>
            <a:r>
              <a:rPr b="0" lang="en-US" sz="1800" spc="-1" strike="noStrike">
                <a:solidFill>
                  <a:srgbClr val="000000"/>
                </a:solidFill>
                <a:latin typeface="Helvetica Neue"/>
                <a:ea typeface="Helvetica Neue"/>
              </a:rPr>
              <a:t> </a:t>
            </a:r>
            <a:r>
              <a:rPr b="1" lang="en-US" sz="1800" spc="-1" strike="noStrike">
                <a:solidFill>
                  <a:srgbClr val="000000"/>
                </a:solidFill>
                <a:latin typeface="Consolas"/>
                <a:ea typeface="Consolas"/>
              </a:rPr>
              <a:t>true, 13,“us-west1”,[1, 2],{a:1, b:2}</a:t>
            </a:r>
            <a:endParaRPr b="0" lang="en-US" sz="1800" spc="-1" strike="noStrike">
              <a:latin typeface="Arial"/>
            </a:endParaRPr>
          </a:p>
          <a:p>
            <a:pPr lvl="1" marL="685800" indent="-279360">
              <a:lnSpc>
                <a:spcPct val="115000"/>
              </a:lnSpc>
              <a:buClr>
                <a:srgbClr val="000000"/>
              </a:buClr>
              <a:buFont typeface="Helvetica Neue Light"/>
              <a:buChar char="•"/>
            </a:pPr>
            <a:r>
              <a:rPr b="0" lang="en-US" sz="1800" spc="-1" strike="noStrike">
                <a:solidFill>
                  <a:srgbClr val="000000"/>
                </a:solidFill>
                <a:latin typeface="Helvetica Neue Light"/>
                <a:ea typeface="Helvetica Neue Light"/>
              </a:rPr>
              <a:t>Resource or data source attributes: </a:t>
            </a:r>
            <a:r>
              <a:rPr b="1" lang="en-US" sz="1800" spc="-1" strike="noStrike">
                <a:solidFill>
                  <a:srgbClr val="000000"/>
                </a:solidFill>
                <a:latin typeface="Consolas"/>
                <a:ea typeface="Consolas"/>
              </a:rPr>
              <a:t>&lt;RESOURCE TYPE&gt;.&lt;NAME&gt;, data.&lt;DATA TYPE&gt;.&lt;NAME&gt;</a:t>
            </a:r>
            <a:endParaRPr b="0" lang="en-US" sz="1800" spc="-1" strike="noStrike">
              <a:latin typeface="Arial"/>
            </a:endParaRPr>
          </a:p>
          <a:p>
            <a:pPr lvl="1" marL="685800" indent="-279360">
              <a:lnSpc>
                <a:spcPct val="115000"/>
              </a:lnSpc>
              <a:buClr>
                <a:srgbClr val="000000"/>
              </a:buClr>
              <a:buFont typeface="Helvetica Neue Light"/>
              <a:buChar char="•"/>
            </a:pPr>
            <a:r>
              <a:rPr b="0" lang="en-US" sz="1800" spc="-1" strike="noStrike">
                <a:solidFill>
                  <a:srgbClr val="000000"/>
                </a:solidFill>
                <a:latin typeface="Helvetica Neue Light"/>
                <a:ea typeface="Helvetica Neue Light"/>
              </a:rPr>
              <a:t>Type indices:</a:t>
            </a:r>
            <a:r>
              <a:rPr b="0" lang="en-US" sz="1800" spc="-1" strike="noStrike">
                <a:solidFill>
                  <a:srgbClr val="000000"/>
                </a:solidFill>
                <a:latin typeface="Helvetica Neue"/>
                <a:ea typeface="Helvetica Neue"/>
              </a:rPr>
              <a:t> </a:t>
            </a:r>
            <a:r>
              <a:rPr b="1" lang="en-US" sz="1800" spc="-1" strike="noStrike">
                <a:solidFill>
                  <a:srgbClr val="000000"/>
                </a:solidFill>
                <a:latin typeface="Consolas"/>
                <a:ea typeface="Consolas"/>
              </a:rPr>
              <a:t>local.list[3], local.object.attrname, local.map["keyname"]</a:t>
            </a:r>
            <a:endParaRPr b="0" lang="en-US" sz="1800" spc="-1" strike="noStrike">
              <a:latin typeface="Arial"/>
            </a:endParaRPr>
          </a:p>
          <a:p>
            <a:pPr lvl="1" marL="685800" indent="-279360">
              <a:lnSpc>
                <a:spcPct val="115000"/>
              </a:lnSpc>
              <a:buClr>
                <a:srgbClr val="000000"/>
              </a:buClr>
              <a:buFont typeface="Helvetica Neue Light"/>
              <a:buChar char="•"/>
            </a:pPr>
            <a:r>
              <a:rPr b="0" lang="en-US" sz="1800" spc="-1" strike="noStrike">
                <a:solidFill>
                  <a:srgbClr val="000000"/>
                </a:solidFill>
                <a:latin typeface="Helvetica Neue Light"/>
                <a:ea typeface="Helvetica Neue Light"/>
              </a:rPr>
              <a:t>Variables:</a:t>
            </a:r>
            <a:r>
              <a:rPr b="0" lang="en-US" sz="1800" spc="-1" strike="noStrike">
                <a:solidFill>
                  <a:srgbClr val="000000"/>
                </a:solidFill>
                <a:latin typeface="Helvetica Neue"/>
                <a:ea typeface="Helvetica Neue"/>
              </a:rPr>
              <a:t> </a:t>
            </a:r>
            <a:r>
              <a:rPr b="1" lang="en-US" sz="1800" spc="-1" strike="noStrike">
                <a:solidFill>
                  <a:srgbClr val="000000"/>
                </a:solidFill>
                <a:latin typeface="Consolas"/>
                <a:ea typeface="Consolas"/>
              </a:rPr>
              <a:t>var.&lt;NAME&gt;</a:t>
            </a:r>
            <a:endParaRPr b="0" lang="en-US" sz="1800" spc="-1" strike="noStrike">
              <a:latin typeface="Arial"/>
            </a:endParaRPr>
          </a:p>
          <a:p>
            <a:pPr lvl="1" marL="685800" indent="-279360">
              <a:lnSpc>
                <a:spcPct val="115000"/>
              </a:lnSpc>
              <a:buClr>
                <a:srgbClr val="000000"/>
              </a:buClr>
              <a:buFont typeface="Helvetica Neue Light"/>
              <a:buChar char="•"/>
            </a:pPr>
            <a:r>
              <a:rPr b="0" lang="en-US" sz="1800" spc="-1" strike="noStrike">
                <a:solidFill>
                  <a:srgbClr val="000000"/>
                </a:solidFill>
                <a:latin typeface="Helvetica Neue Light"/>
                <a:ea typeface="Helvetica Neue Light"/>
              </a:rPr>
              <a:t>Locals:</a:t>
            </a:r>
            <a:r>
              <a:rPr b="0" lang="en-US" sz="1800" spc="-1" strike="noStrike">
                <a:solidFill>
                  <a:srgbClr val="000000"/>
                </a:solidFill>
                <a:latin typeface="Helvetica Neue"/>
                <a:ea typeface="Helvetica Neue"/>
              </a:rPr>
              <a:t> </a:t>
            </a:r>
            <a:r>
              <a:rPr b="1" lang="en-US" sz="1800" spc="-1" strike="noStrike">
                <a:solidFill>
                  <a:srgbClr val="000000"/>
                </a:solidFill>
                <a:latin typeface="Consolas"/>
                <a:ea typeface="Consolas"/>
              </a:rPr>
              <a:t>local.&lt;NAME&gt;</a:t>
            </a:r>
            <a:endParaRPr b="0" lang="en-US" sz="1800" spc="-1" strike="noStrike">
              <a:latin typeface="Arial"/>
            </a:endParaRPr>
          </a:p>
          <a:p>
            <a:pPr marL="685800">
              <a:lnSpc>
                <a:spcPct val="115000"/>
              </a:lnSpc>
              <a:tabLst>
                <a:tab algn="l" pos="0"/>
              </a:tabLst>
            </a:pPr>
            <a:r>
              <a:rPr b="0" lang="en-US" sz="1800" spc="-1" strike="noStrike">
                <a:solidFill>
                  <a:srgbClr val="000000"/>
                </a:solidFill>
                <a:latin typeface="Helvetica Neue Light"/>
                <a:ea typeface="Helvetica Neue Light"/>
              </a:rPr>
              <a:t>…</a:t>
            </a:r>
            <a:r>
              <a:rPr b="0" lang="en-US" sz="1800" spc="-1" strike="noStrike">
                <a:solidFill>
                  <a:srgbClr val="000000"/>
                </a:solidFill>
                <a:latin typeface="Courier New"/>
                <a:ea typeface="Courier New"/>
              </a:rPr>
              <a:t>	</a:t>
            </a:r>
            <a:endParaRPr b="0" lang="en-US" sz="1800" spc="-1" strike="noStrike">
              <a:latin typeface="Arial"/>
            </a:endParaRPr>
          </a:p>
        </p:txBody>
      </p:sp>
      <p:sp>
        <p:nvSpPr>
          <p:cNvPr id="647" name="PlaceHolder 3"/>
          <p:cNvSpPr>
            <a:spLocks noGrp="1"/>
          </p:cNvSpPr>
          <p:nvPr>
            <p:ph type="sldNum"/>
          </p:nvPr>
        </p:nvSpPr>
        <p:spPr>
          <a:xfrm>
            <a:off x="8510760" y="4880160"/>
            <a:ext cx="624600" cy="222840"/>
          </a:xfrm>
          <a:prstGeom prst="rect">
            <a:avLst/>
          </a:prstGeom>
          <a:noFill/>
          <a:ln w="0">
            <a:noFill/>
          </a:ln>
        </p:spPr>
        <p:txBody>
          <a:bodyPr lIns="68400" rIns="68400" tIns="34200" bIns="34200" anchor="ctr">
            <a:noAutofit/>
          </a:bodyPr>
          <a:p>
            <a:pPr algn="ctr">
              <a:lnSpc>
                <a:spcPct val="100000"/>
              </a:lnSpc>
              <a:tabLst>
                <a:tab algn="l" pos="0"/>
              </a:tabLst>
            </a:pPr>
            <a:fld id="{13443FDA-3F10-4775-BBFD-BE92B5D1457A}" type="slidenum">
              <a:rPr b="0" lang="en-US" sz="1200" spc="-1" strike="noStrike">
                <a:solidFill>
                  <a:srgbClr val="ffffff"/>
                </a:solidFill>
                <a:latin typeface="Helvetica Neue Light"/>
                <a:ea typeface="Helvetica Neue Light"/>
              </a:rPr>
              <a:t>&lt;number&gt;</a:t>
            </a:fld>
            <a:endParaRPr b="0" lang="en-US" sz="1200" spc="-1" strike="noStrike">
              <a:latin typeface="Times New Roman"/>
            </a:endParaRPr>
          </a:p>
        </p:txBody>
      </p:sp>
    </p:spTree>
  </p:cSld>
  <mc:AlternateContent>
    <mc:Choice Requires="p14">
      <p:transition spd="slow" p14:dur="2000"/>
    </mc:Choice>
    <mc:Fallback>
      <p:transition spd="slow"/>
    </mc:Fallback>
  </mc:AlternateContent>
</p:sld>
</file>

<file path=ppt/slides/slide9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48" name="PlaceHolder 1"/>
          <p:cNvSpPr>
            <a:spLocks noGrp="1"/>
          </p:cNvSpPr>
          <p:nvPr>
            <p:ph type="title"/>
          </p:nvPr>
        </p:nvSpPr>
        <p:spPr>
          <a:xfrm>
            <a:off x="720000" y="220320"/>
            <a:ext cx="8422920" cy="680040"/>
          </a:xfrm>
          <a:prstGeom prst="rect">
            <a:avLst/>
          </a:prstGeom>
          <a:noFill/>
          <a:ln w="0">
            <a:noFill/>
          </a:ln>
        </p:spPr>
        <p:txBody>
          <a:bodyPr lIns="68400" rIns="68400" tIns="34200" bIns="34200" anchor="ctr">
            <a:noAutofit/>
          </a:bodyPr>
          <a:p>
            <a:pPr>
              <a:lnSpc>
                <a:spcPct val="90000"/>
              </a:lnSpc>
              <a:tabLst>
                <a:tab algn="l" pos="0"/>
              </a:tabLst>
            </a:pPr>
            <a:r>
              <a:rPr b="1" lang="en-US" sz="2300" spc="-1" strike="noStrike">
                <a:solidFill>
                  <a:srgbClr val="233445"/>
                </a:solidFill>
                <a:latin typeface="Helvetica Neue"/>
                <a:ea typeface="Helvetica Neue"/>
              </a:rPr>
              <a:t>Terraform Expressions (cont’d)</a:t>
            </a:r>
            <a:endParaRPr b="0" lang="en-US" sz="2300" spc="-1" strike="noStrike">
              <a:latin typeface="Arial"/>
            </a:endParaRPr>
          </a:p>
        </p:txBody>
      </p:sp>
      <p:sp>
        <p:nvSpPr>
          <p:cNvPr id="649" name="PlaceHolder 2"/>
          <p:cNvSpPr>
            <a:spLocks noGrp="1"/>
          </p:cNvSpPr>
          <p:nvPr>
            <p:ph/>
          </p:nvPr>
        </p:nvSpPr>
        <p:spPr>
          <a:xfrm>
            <a:off x="108360" y="1083240"/>
            <a:ext cx="8826120" cy="3643920"/>
          </a:xfrm>
          <a:prstGeom prst="rect">
            <a:avLst/>
          </a:prstGeom>
          <a:noFill/>
          <a:ln w="0">
            <a:noFill/>
          </a:ln>
        </p:spPr>
        <p:txBody>
          <a:bodyPr lIns="0" rIns="68400" tIns="35280" bIns="34200" anchor="t">
            <a:noAutofit/>
          </a:bodyPr>
          <a:p>
            <a:pPr lvl="1" marL="685800" indent="-279360">
              <a:lnSpc>
                <a:spcPct val="115000"/>
              </a:lnSpc>
              <a:buClr>
                <a:srgbClr val="000000"/>
              </a:buClr>
              <a:buFont typeface="Helvetica Neue Light"/>
              <a:buChar char="•"/>
            </a:pPr>
            <a:r>
              <a:rPr b="0" lang="en-US" sz="1800" spc="-1" strike="noStrike">
                <a:solidFill>
                  <a:srgbClr val="000000"/>
                </a:solidFill>
                <a:latin typeface="Helvetica Neue Light"/>
                <a:ea typeface="Helvetica Neue Light"/>
              </a:rPr>
              <a:t>Module outputs:</a:t>
            </a:r>
            <a:r>
              <a:rPr b="0" lang="en-US" sz="1800" spc="-1" strike="noStrike">
                <a:solidFill>
                  <a:srgbClr val="000000"/>
                </a:solidFill>
                <a:latin typeface="Helvetica Neue"/>
                <a:ea typeface="Helvetica Neue"/>
              </a:rPr>
              <a:t> </a:t>
            </a:r>
            <a:r>
              <a:rPr b="1" lang="en-US" sz="1800" spc="-1" strike="noStrike">
                <a:solidFill>
                  <a:srgbClr val="000000"/>
                </a:solidFill>
                <a:latin typeface="Consolas"/>
                <a:ea typeface="Consolas"/>
              </a:rPr>
              <a:t>module.&lt;MODULE NAME&gt;.&lt;OUTPUT NAME&gt;</a:t>
            </a:r>
            <a:endParaRPr b="0" lang="en-US" sz="1800" spc="-1" strike="noStrike">
              <a:latin typeface="Arial"/>
            </a:endParaRPr>
          </a:p>
          <a:p>
            <a:pPr lvl="1" marL="685800" indent="-279360">
              <a:lnSpc>
                <a:spcPct val="115000"/>
              </a:lnSpc>
              <a:buClr>
                <a:srgbClr val="000000"/>
              </a:buClr>
              <a:buFont typeface="Helvetica Neue Light"/>
              <a:buChar char="•"/>
            </a:pPr>
            <a:r>
              <a:rPr b="0" lang="en-US" sz="1800" spc="-1" strike="noStrike">
                <a:solidFill>
                  <a:srgbClr val="000000"/>
                </a:solidFill>
                <a:latin typeface="Helvetica Neue Light"/>
                <a:ea typeface="Helvetica Neue Light"/>
              </a:rPr>
              <a:t>Path variables: </a:t>
            </a:r>
            <a:r>
              <a:rPr b="1" lang="en-US" sz="1800" spc="-1" strike="noStrike">
                <a:solidFill>
                  <a:srgbClr val="000000"/>
                </a:solidFill>
                <a:latin typeface="Consolas"/>
                <a:ea typeface="Consolas"/>
              </a:rPr>
              <a:t>path.module, path.root, path.cwd</a:t>
            </a:r>
            <a:endParaRPr b="0" lang="en-US" sz="1800" spc="-1" strike="noStrike">
              <a:latin typeface="Arial"/>
            </a:endParaRPr>
          </a:p>
          <a:p>
            <a:pPr lvl="1" marL="685800" indent="-279360">
              <a:lnSpc>
                <a:spcPct val="115000"/>
              </a:lnSpc>
              <a:buClr>
                <a:srgbClr val="000000"/>
              </a:buClr>
              <a:buFont typeface="Helvetica Neue Light"/>
              <a:buChar char="•"/>
            </a:pPr>
            <a:r>
              <a:rPr b="0" lang="en-US" sz="1800" spc="-1" strike="noStrike">
                <a:solidFill>
                  <a:srgbClr val="000000"/>
                </a:solidFill>
                <a:latin typeface="Helvetica Neue Light"/>
                <a:ea typeface="Helvetica Neue Light"/>
              </a:rPr>
              <a:t>Workspace setting: </a:t>
            </a:r>
            <a:r>
              <a:rPr b="1" lang="en-US" sz="1800" spc="-1" strike="noStrike">
                <a:solidFill>
                  <a:srgbClr val="000000"/>
                </a:solidFill>
                <a:latin typeface="Consolas"/>
                <a:ea typeface="Consolas"/>
              </a:rPr>
              <a:t>terraform.workspace</a:t>
            </a:r>
            <a:endParaRPr b="0" lang="en-US" sz="1800" spc="-1" strike="noStrike">
              <a:latin typeface="Arial"/>
            </a:endParaRPr>
          </a:p>
          <a:p>
            <a:pPr lvl="1" marL="685800" indent="-279360">
              <a:lnSpc>
                <a:spcPct val="115000"/>
              </a:lnSpc>
              <a:buClr>
                <a:srgbClr val="000000"/>
              </a:buClr>
              <a:buFont typeface="Helvetica Neue Light"/>
              <a:buChar char="•"/>
            </a:pPr>
            <a:r>
              <a:rPr b="0" lang="en-US" sz="1800" spc="-1" strike="noStrike">
                <a:solidFill>
                  <a:srgbClr val="000000"/>
                </a:solidFill>
                <a:latin typeface="Helvetica Neue Light"/>
                <a:ea typeface="Helvetica Neue Light"/>
              </a:rPr>
              <a:t>Built-in functions using any of the above as arguments </a:t>
            </a:r>
            <a:endParaRPr b="0" lang="en-US" sz="1800" spc="-1" strike="noStrike">
              <a:latin typeface="Arial"/>
            </a:endParaRPr>
          </a:p>
          <a:p>
            <a:pPr lvl="2" marL="1028880" indent="-279360">
              <a:lnSpc>
                <a:spcPct val="115000"/>
              </a:lnSpc>
              <a:buClr>
                <a:srgbClr val="000000"/>
              </a:buClr>
              <a:buFont typeface="Helvetica Neue Light"/>
              <a:buChar char="•"/>
            </a:pPr>
            <a:r>
              <a:rPr b="1" lang="en-US" sz="1800" spc="-1" strike="noStrike">
                <a:solidFill>
                  <a:srgbClr val="000000"/>
                </a:solidFill>
                <a:latin typeface="Consolas"/>
                <a:ea typeface="Consolas"/>
              </a:rPr>
              <a:t>max(5, 12, var.my_value)</a:t>
            </a:r>
            <a:endParaRPr b="0" lang="en-US" sz="1800" spc="-1" strike="noStrike">
              <a:latin typeface="Arial"/>
            </a:endParaRPr>
          </a:p>
          <a:p>
            <a:pPr lvl="1" marL="685800" indent="-279360">
              <a:lnSpc>
                <a:spcPct val="115000"/>
              </a:lnSpc>
              <a:buClr>
                <a:srgbClr val="000000"/>
              </a:buClr>
              <a:buFont typeface="Helvetica Neue Light"/>
              <a:buChar char="•"/>
            </a:pPr>
            <a:r>
              <a:rPr b="0" lang="en-US" sz="1800" spc="-1" strike="noStrike">
                <a:solidFill>
                  <a:srgbClr val="000000"/>
                </a:solidFill>
                <a:latin typeface="Helvetica Neue Light"/>
                <a:ea typeface="Helvetica Neue Light"/>
              </a:rPr>
              <a:t>Arithmetic, logical, or comparison operators combining the above</a:t>
            </a:r>
            <a:endParaRPr b="0" lang="en-US" sz="1800" spc="-1" strike="noStrike">
              <a:latin typeface="Arial"/>
            </a:endParaRPr>
          </a:p>
          <a:p>
            <a:pPr lvl="1" marL="685800" indent="-279360">
              <a:lnSpc>
                <a:spcPct val="115000"/>
              </a:lnSpc>
              <a:buClr>
                <a:srgbClr val="000000"/>
              </a:buClr>
              <a:buFont typeface="Helvetica Neue Light"/>
              <a:buChar char="•"/>
            </a:pPr>
            <a:r>
              <a:rPr b="0" lang="en-US" sz="1800" spc="-1" strike="noStrike">
                <a:solidFill>
                  <a:srgbClr val="000000"/>
                </a:solidFill>
                <a:latin typeface="Helvetica Neue Light"/>
                <a:ea typeface="Helvetica Neue Light"/>
              </a:rPr>
              <a:t>Conditional expressions:</a:t>
            </a:r>
            <a:r>
              <a:rPr b="0" lang="en-US" sz="1800" spc="-1" strike="noStrike">
                <a:solidFill>
                  <a:srgbClr val="000000"/>
                </a:solidFill>
                <a:latin typeface="Helvetica Neue"/>
                <a:ea typeface="Helvetica Neue"/>
              </a:rPr>
              <a:t> </a:t>
            </a:r>
            <a:r>
              <a:rPr b="1" lang="en-US" sz="1800" spc="-1" strike="noStrike">
                <a:solidFill>
                  <a:srgbClr val="000000"/>
                </a:solidFill>
                <a:latin typeface="Consolas"/>
                <a:ea typeface="Consolas"/>
              </a:rPr>
              <a:t>var.a != "" ? var.a : “default-a”</a:t>
            </a:r>
            <a:endParaRPr b="0" lang="en-US" sz="1800" spc="-1" strike="noStrike">
              <a:latin typeface="Arial"/>
            </a:endParaRPr>
          </a:p>
          <a:p>
            <a:pPr lvl="1" marL="685800" indent="-279360">
              <a:lnSpc>
                <a:spcPct val="115000"/>
              </a:lnSpc>
              <a:buClr>
                <a:srgbClr val="000000"/>
              </a:buClr>
              <a:buFont typeface="Helvetica Neue Light"/>
              <a:buChar char="•"/>
            </a:pPr>
            <a:r>
              <a:rPr b="0" lang="en-US" sz="1800" spc="-1" strike="noStrike">
                <a:solidFill>
                  <a:srgbClr val="000000"/>
                </a:solidFill>
                <a:latin typeface="Helvetica Neue Light"/>
                <a:ea typeface="Helvetica Neue Light"/>
              </a:rPr>
              <a:t>String template interpolation: </a:t>
            </a:r>
            <a:r>
              <a:rPr b="0" lang="en-US" sz="1800" spc="-1" strike="noStrike">
                <a:solidFill>
                  <a:srgbClr val="000000"/>
                </a:solidFill>
                <a:latin typeface="Helvetica Neue"/>
                <a:ea typeface="Helvetica Neue"/>
              </a:rPr>
              <a:t> </a:t>
            </a:r>
            <a:r>
              <a:rPr b="1" lang="en-US" sz="1800" spc="-1" strike="noStrike">
                <a:solidFill>
                  <a:srgbClr val="000000"/>
                </a:solidFill>
                <a:latin typeface="Consolas"/>
                <a:ea typeface="Consolas"/>
              </a:rPr>
              <a:t>“Hello, ${var.name}!”</a:t>
            </a:r>
            <a:endParaRPr b="0" lang="en-US" sz="1800" spc="-1" strike="noStrike">
              <a:latin typeface="Arial"/>
            </a:endParaRPr>
          </a:p>
          <a:p>
            <a:pPr lvl="1" marL="685800" indent="-279360">
              <a:lnSpc>
                <a:spcPct val="115000"/>
              </a:lnSpc>
              <a:buClr>
                <a:srgbClr val="000000"/>
              </a:buClr>
              <a:buFont typeface="Helvetica Neue Light"/>
              <a:buChar char="•"/>
            </a:pPr>
            <a:r>
              <a:rPr b="0" lang="en-US" sz="1800" spc="-1" strike="noStrike">
                <a:solidFill>
                  <a:srgbClr val="000000"/>
                </a:solidFill>
                <a:latin typeface="Helvetica Neue Light"/>
                <a:ea typeface="Helvetica Neue Light"/>
              </a:rPr>
              <a:t>String template directives:</a:t>
            </a:r>
            <a:r>
              <a:rPr b="0" lang="en-US" sz="1800" spc="-1" strike="noStrike">
                <a:solidFill>
                  <a:srgbClr val="000000"/>
                </a:solidFill>
                <a:latin typeface="Helvetica Neue"/>
                <a:ea typeface="Helvetica Neue"/>
              </a:rPr>
              <a:t> </a:t>
            </a:r>
            <a:endParaRPr b="0" lang="en-US" sz="1800" spc="-1" strike="noStrike">
              <a:latin typeface="Arial"/>
            </a:endParaRPr>
          </a:p>
          <a:p>
            <a:pPr marL="343080" indent="343080">
              <a:lnSpc>
                <a:spcPct val="115000"/>
              </a:lnSpc>
              <a:tabLst>
                <a:tab algn="l" pos="0"/>
              </a:tabLst>
            </a:pPr>
            <a:r>
              <a:rPr b="1" lang="en-US" sz="1700" spc="-1" strike="noStrike">
                <a:solidFill>
                  <a:srgbClr val="000000"/>
                </a:solidFill>
                <a:latin typeface="Consolas"/>
                <a:ea typeface="Consolas"/>
              </a:rPr>
              <a:t>"Hello, %{ if var.name != "" }${var.name}%{ else }unnamed%{ endif }!"</a:t>
            </a:r>
            <a:endParaRPr b="0" lang="en-US" sz="1700" spc="-1" strike="noStrike">
              <a:latin typeface="Arial"/>
            </a:endParaRPr>
          </a:p>
        </p:txBody>
      </p:sp>
      <p:sp>
        <p:nvSpPr>
          <p:cNvPr id="650" name="PlaceHolder 3"/>
          <p:cNvSpPr>
            <a:spLocks noGrp="1"/>
          </p:cNvSpPr>
          <p:nvPr>
            <p:ph type="sldNum"/>
          </p:nvPr>
        </p:nvSpPr>
        <p:spPr>
          <a:xfrm>
            <a:off x="8510760" y="4880160"/>
            <a:ext cx="624600" cy="222840"/>
          </a:xfrm>
          <a:prstGeom prst="rect">
            <a:avLst/>
          </a:prstGeom>
          <a:noFill/>
          <a:ln w="0">
            <a:noFill/>
          </a:ln>
        </p:spPr>
        <p:txBody>
          <a:bodyPr lIns="68400" rIns="68400" tIns="34200" bIns="34200" anchor="ctr">
            <a:noAutofit/>
          </a:bodyPr>
          <a:p>
            <a:pPr algn="ctr">
              <a:lnSpc>
                <a:spcPct val="100000"/>
              </a:lnSpc>
              <a:tabLst>
                <a:tab algn="l" pos="0"/>
              </a:tabLst>
            </a:pPr>
            <a:fld id="{B82A4DB1-8580-42C7-9122-D3635161F5C9}" type="slidenum">
              <a:rPr b="0" lang="en-US" sz="1200" spc="-1" strike="noStrike">
                <a:solidFill>
                  <a:srgbClr val="ffffff"/>
                </a:solidFill>
                <a:latin typeface="Helvetica Neue Light"/>
                <a:ea typeface="Helvetica Neue Light"/>
              </a:rPr>
              <a:t>&lt;number&gt;</a:t>
            </a:fld>
            <a:endParaRPr b="0" lang="en-US" sz="1200" spc="-1" strike="noStrike">
              <a:latin typeface="Times New Roman"/>
            </a:endParaRPr>
          </a:p>
        </p:txBody>
      </p:sp>
    </p:spTree>
  </p:cSld>
  <mc:AlternateContent>
    <mc:Choice Requires="p14">
      <p:transition spd="slow" p14:dur="2000"/>
    </mc:Choice>
    <mc:Fallback>
      <p:transition spd="slow"/>
    </mc:Fallback>
  </mc:AlternateContent>
  <p:timing>
    <p:tnLst>
      <p:par>
        <p:cTn id="1225" dur="indefinite" restart="never" nodeType="tmRoot">
          <p:childTnLst>
            <p:seq>
              <p:cTn id="1226" dur="indefinite" nodeType="mainSeq">
                <p:childTnLst>
                  <p:par>
                    <p:cTn id="1227" fill="hold">
                      <p:stCondLst>
                        <p:cond delay="indefinite"/>
                      </p:stCondLst>
                      <p:childTnLst>
                        <p:par>
                          <p:cTn id="1228" fill="hold">
                            <p:stCondLst>
                              <p:cond delay="0"/>
                            </p:stCondLst>
                            <p:childTnLst>
                              <p:par>
                                <p:cTn id="1229" nodeType="clickEffect" fill="hold" presetClass="entr" presetID="1">
                                  <p:stCondLst>
                                    <p:cond delay="0"/>
                                  </p:stCondLst>
                                  <p:childTnLst>
                                    <p:set>
                                      <p:cBhvr>
                                        <p:cTn id="1230" dur="1" fill="hold">
                                          <p:stCondLst>
                                            <p:cond delay="0"/>
                                          </p:stCondLst>
                                        </p:cTn>
                                        <p:tgtEl>
                                          <p:spTgt spid="649">
                                            <p:txEl>
                                              <p:pRg st="0" end="0"/>
                                            </p:txEl>
                                          </p:spTgt>
                                        </p:tgtEl>
                                        <p:attrNameLst>
                                          <p:attrName>style.visibility</p:attrName>
                                        </p:attrNameLst>
                                      </p:cBhvr>
                                      <p:to>
                                        <p:strVal val="visible"/>
                                      </p:to>
                                    </p:set>
                                  </p:childTnLst>
                                </p:cTn>
                              </p:par>
                            </p:childTnLst>
                          </p:cTn>
                        </p:par>
                      </p:childTnLst>
                    </p:cTn>
                  </p:par>
                  <p:par>
                    <p:cTn id="1231" fill="hold">
                      <p:stCondLst>
                        <p:cond delay="indefinite"/>
                      </p:stCondLst>
                      <p:childTnLst>
                        <p:par>
                          <p:cTn id="1232" fill="hold">
                            <p:stCondLst>
                              <p:cond delay="0"/>
                            </p:stCondLst>
                            <p:childTnLst>
                              <p:par>
                                <p:cTn id="1233" nodeType="clickEffect" fill="hold" presetClass="entr" presetID="1">
                                  <p:stCondLst>
                                    <p:cond delay="0"/>
                                  </p:stCondLst>
                                  <p:childTnLst>
                                    <p:set>
                                      <p:cBhvr>
                                        <p:cTn id="1234" dur="1" fill="hold">
                                          <p:stCondLst>
                                            <p:cond delay="0"/>
                                          </p:stCondLst>
                                        </p:cTn>
                                        <p:tgtEl>
                                          <p:spTgt spid="649">
                                            <p:txEl>
                                              <p:pRg st="1" end="1"/>
                                            </p:txEl>
                                          </p:spTgt>
                                        </p:tgtEl>
                                        <p:attrNameLst>
                                          <p:attrName>style.visibility</p:attrName>
                                        </p:attrNameLst>
                                      </p:cBhvr>
                                      <p:to>
                                        <p:strVal val="visible"/>
                                      </p:to>
                                    </p:set>
                                  </p:childTnLst>
                                </p:cTn>
                              </p:par>
                            </p:childTnLst>
                          </p:cTn>
                        </p:par>
                      </p:childTnLst>
                    </p:cTn>
                  </p:par>
                  <p:par>
                    <p:cTn id="1235" fill="hold">
                      <p:stCondLst>
                        <p:cond delay="indefinite"/>
                      </p:stCondLst>
                      <p:childTnLst>
                        <p:par>
                          <p:cTn id="1236" fill="hold">
                            <p:stCondLst>
                              <p:cond delay="0"/>
                            </p:stCondLst>
                            <p:childTnLst>
                              <p:par>
                                <p:cTn id="1237" nodeType="clickEffect" fill="hold" presetClass="entr" presetID="1">
                                  <p:stCondLst>
                                    <p:cond delay="0"/>
                                  </p:stCondLst>
                                  <p:childTnLst>
                                    <p:set>
                                      <p:cBhvr>
                                        <p:cTn id="1238" dur="1" fill="hold">
                                          <p:stCondLst>
                                            <p:cond delay="0"/>
                                          </p:stCondLst>
                                        </p:cTn>
                                        <p:tgtEl>
                                          <p:spTgt spid="649">
                                            <p:txEl>
                                              <p:pRg st="2" end="2"/>
                                            </p:txEl>
                                          </p:spTgt>
                                        </p:tgtEl>
                                        <p:attrNameLst>
                                          <p:attrName>style.visibility</p:attrName>
                                        </p:attrNameLst>
                                      </p:cBhvr>
                                      <p:to>
                                        <p:strVal val="visible"/>
                                      </p:to>
                                    </p:set>
                                  </p:childTnLst>
                                </p:cTn>
                              </p:par>
                            </p:childTnLst>
                          </p:cTn>
                        </p:par>
                      </p:childTnLst>
                    </p:cTn>
                  </p:par>
                  <p:par>
                    <p:cTn id="1239" fill="hold">
                      <p:stCondLst>
                        <p:cond delay="indefinite"/>
                      </p:stCondLst>
                      <p:childTnLst>
                        <p:par>
                          <p:cTn id="1240" fill="hold">
                            <p:stCondLst>
                              <p:cond delay="0"/>
                            </p:stCondLst>
                            <p:childTnLst>
                              <p:par>
                                <p:cTn id="1241" nodeType="clickEffect" fill="hold" presetClass="entr" presetID="1">
                                  <p:stCondLst>
                                    <p:cond delay="0"/>
                                  </p:stCondLst>
                                  <p:childTnLst>
                                    <p:set>
                                      <p:cBhvr>
                                        <p:cTn id="1242" dur="1" fill="hold">
                                          <p:stCondLst>
                                            <p:cond delay="0"/>
                                          </p:stCondLst>
                                        </p:cTn>
                                        <p:tgtEl>
                                          <p:spTgt spid="649">
                                            <p:txEl>
                                              <p:pRg st="3" end="3"/>
                                            </p:txEl>
                                          </p:spTgt>
                                        </p:tgtEl>
                                        <p:attrNameLst>
                                          <p:attrName>style.visibility</p:attrName>
                                        </p:attrNameLst>
                                      </p:cBhvr>
                                      <p:to>
                                        <p:strVal val="visible"/>
                                      </p:to>
                                    </p:set>
                                  </p:childTnLst>
                                </p:cTn>
                              </p:par>
                            </p:childTnLst>
                          </p:cTn>
                        </p:par>
                      </p:childTnLst>
                    </p:cTn>
                  </p:par>
                  <p:par>
                    <p:cTn id="1243" fill="hold">
                      <p:stCondLst>
                        <p:cond delay="indefinite"/>
                      </p:stCondLst>
                      <p:childTnLst>
                        <p:par>
                          <p:cTn id="1244" fill="hold">
                            <p:stCondLst>
                              <p:cond delay="0"/>
                            </p:stCondLst>
                            <p:childTnLst>
                              <p:par>
                                <p:cTn id="1245" nodeType="clickEffect" fill="hold" presetClass="entr" presetID="1">
                                  <p:stCondLst>
                                    <p:cond delay="0"/>
                                  </p:stCondLst>
                                  <p:childTnLst>
                                    <p:set>
                                      <p:cBhvr>
                                        <p:cTn id="1246" dur="1" fill="hold">
                                          <p:stCondLst>
                                            <p:cond delay="0"/>
                                          </p:stCondLst>
                                        </p:cTn>
                                        <p:tgtEl>
                                          <p:spTgt spid="649">
                                            <p:txEl>
                                              <p:pRg st="4" end="4"/>
                                            </p:txEl>
                                          </p:spTgt>
                                        </p:tgtEl>
                                        <p:attrNameLst>
                                          <p:attrName>style.visibility</p:attrName>
                                        </p:attrNameLst>
                                      </p:cBhvr>
                                      <p:to>
                                        <p:strVal val="visible"/>
                                      </p:to>
                                    </p:set>
                                  </p:childTnLst>
                                </p:cTn>
                              </p:par>
                            </p:childTnLst>
                          </p:cTn>
                        </p:par>
                      </p:childTnLst>
                    </p:cTn>
                  </p:par>
                  <p:par>
                    <p:cTn id="1247" fill="hold">
                      <p:stCondLst>
                        <p:cond delay="indefinite"/>
                      </p:stCondLst>
                      <p:childTnLst>
                        <p:par>
                          <p:cTn id="1248" fill="hold">
                            <p:stCondLst>
                              <p:cond delay="0"/>
                            </p:stCondLst>
                            <p:childTnLst>
                              <p:par>
                                <p:cTn id="1249" nodeType="clickEffect" fill="hold" presetClass="entr" presetID="1">
                                  <p:stCondLst>
                                    <p:cond delay="0"/>
                                  </p:stCondLst>
                                  <p:childTnLst>
                                    <p:set>
                                      <p:cBhvr>
                                        <p:cTn id="1250" dur="1" fill="hold">
                                          <p:stCondLst>
                                            <p:cond delay="0"/>
                                          </p:stCondLst>
                                        </p:cTn>
                                        <p:tgtEl>
                                          <p:spTgt spid="649">
                                            <p:txEl>
                                              <p:pRg st="5" end="5"/>
                                            </p:txEl>
                                          </p:spTgt>
                                        </p:tgtEl>
                                        <p:attrNameLst>
                                          <p:attrName>style.visibility</p:attrName>
                                        </p:attrNameLst>
                                      </p:cBhvr>
                                      <p:to>
                                        <p:strVal val="visible"/>
                                      </p:to>
                                    </p:set>
                                  </p:childTnLst>
                                </p:cTn>
                              </p:par>
                            </p:childTnLst>
                          </p:cTn>
                        </p:par>
                      </p:childTnLst>
                    </p:cTn>
                  </p:par>
                  <p:par>
                    <p:cTn id="1251" fill="hold">
                      <p:stCondLst>
                        <p:cond delay="indefinite"/>
                      </p:stCondLst>
                      <p:childTnLst>
                        <p:par>
                          <p:cTn id="1252" fill="hold">
                            <p:stCondLst>
                              <p:cond delay="0"/>
                            </p:stCondLst>
                            <p:childTnLst>
                              <p:par>
                                <p:cTn id="1253" nodeType="clickEffect" fill="hold" presetClass="entr" presetID="1">
                                  <p:stCondLst>
                                    <p:cond delay="0"/>
                                  </p:stCondLst>
                                  <p:childTnLst>
                                    <p:set>
                                      <p:cBhvr>
                                        <p:cTn id="1254" dur="1" fill="hold">
                                          <p:stCondLst>
                                            <p:cond delay="0"/>
                                          </p:stCondLst>
                                        </p:cTn>
                                        <p:tgtEl>
                                          <p:spTgt spid="649">
                                            <p:txEl>
                                              <p:pRg st="6" end="6"/>
                                            </p:txEl>
                                          </p:spTgt>
                                        </p:tgtEl>
                                        <p:attrNameLst>
                                          <p:attrName>style.visibility</p:attrName>
                                        </p:attrNameLst>
                                      </p:cBhvr>
                                      <p:to>
                                        <p:strVal val="visible"/>
                                      </p:to>
                                    </p:set>
                                  </p:childTnLst>
                                </p:cTn>
                              </p:par>
                            </p:childTnLst>
                          </p:cTn>
                        </p:par>
                      </p:childTnLst>
                    </p:cTn>
                  </p:par>
                  <p:par>
                    <p:cTn id="1255" fill="hold">
                      <p:stCondLst>
                        <p:cond delay="indefinite"/>
                      </p:stCondLst>
                      <p:childTnLst>
                        <p:par>
                          <p:cTn id="1256" fill="hold">
                            <p:stCondLst>
                              <p:cond delay="0"/>
                            </p:stCondLst>
                            <p:childTnLst>
                              <p:par>
                                <p:cTn id="1257" nodeType="clickEffect" fill="hold" presetClass="entr" presetID="1">
                                  <p:stCondLst>
                                    <p:cond delay="0"/>
                                  </p:stCondLst>
                                  <p:childTnLst>
                                    <p:set>
                                      <p:cBhvr>
                                        <p:cTn id="1258" dur="1" fill="hold">
                                          <p:stCondLst>
                                            <p:cond delay="0"/>
                                          </p:stCondLst>
                                        </p:cTn>
                                        <p:tgtEl>
                                          <p:spTgt spid="649">
                                            <p:txEl>
                                              <p:pRg st="7" end="7"/>
                                            </p:txEl>
                                          </p:spTgt>
                                        </p:tgtEl>
                                        <p:attrNameLst>
                                          <p:attrName>style.visibility</p:attrName>
                                        </p:attrNameLst>
                                      </p:cBhvr>
                                      <p:to>
                                        <p:strVal val="visible"/>
                                      </p:to>
                                    </p:set>
                                  </p:childTnLst>
                                </p:cTn>
                              </p:par>
                            </p:childTnLst>
                          </p:cTn>
                        </p:par>
                      </p:childTnLst>
                    </p:cTn>
                  </p:par>
                  <p:par>
                    <p:cTn id="1259" fill="hold">
                      <p:stCondLst>
                        <p:cond delay="indefinite"/>
                      </p:stCondLst>
                      <p:childTnLst>
                        <p:par>
                          <p:cTn id="1260" fill="hold">
                            <p:stCondLst>
                              <p:cond delay="0"/>
                            </p:stCondLst>
                            <p:childTnLst>
                              <p:par>
                                <p:cTn id="1261" nodeType="clickEffect" fill="hold" presetClass="entr" presetID="1">
                                  <p:stCondLst>
                                    <p:cond delay="0"/>
                                  </p:stCondLst>
                                  <p:childTnLst>
                                    <p:set>
                                      <p:cBhvr>
                                        <p:cTn id="1262" dur="1" fill="hold">
                                          <p:stCondLst>
                                            <p:cond delay="0"/>
                                          </p:stCondLst>
                                        </p:cTn>
                                        <p:tgtEl>
                                          <p:spTgt spid="649">
                                            <p:txEl>
                                              <p:pRg st="8" end="8"/>
                                            </p:txEl>
                                          </p:spTgt>
                                        </p:tgtEl>
                                        <p:attrNameLst>
                                          <p:attrName>style.visibility</p:attrName>
                                        </p:attrNameLst>
                                      </p:cBhvr>
                                      <p:to>
                                        <p:strVal val="visible"/>
                                      </p:to>
                                    </p:set>
                                  </p:childTnLst>
                                </p:cTn>
                              </p:par>
                            </p:childTnLst>
                          </p:cTn>
                        </p:par>
                      </p:childTnLst>
                    </p:cTn>
                  </p:par>
                  <p:par>
                    <p:cTn id="1263" fill="hold">
                      <p:stCondLst>
                        <p:cond delay="indefinite"/>
                      </p:stCondLst>
                      <p:childTnLst>
                        <p:par>
                          <p:cTn id="1264" fill="hold">
                            <p:stCondLst>
                              <p:cond delay="0"/>
                            </p:stCondLst>
                            <p:childTnLst>
                              <p:par>
                                <p:cTn id="1265" nodeType="clickEffect" fill="hold" presetClass="entr" presetID="1">
                                  <p:stCondLst>
                                    <p:cond delay="0"/>
                                  </p:stCondLst>
                                  <p:childTnLst>
                                    <p:set>
                                      <p:cBhvr>
                                        <p:cTn id="1266" dur="1" fill="hold">
                                          <p:stCondLst>
                                            <p:cond delay="0"/>
                                          </p:stCondLst>
                                        </p:cTn>
                                        <p:tgtEl>
                                          <p:spTgt spid="649">
                                            <p:txEl>
                                              <p:pRg st="9" end="9"/>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51" name="PlaceHolder 1"/>
          <p:cNvSpPr>
            <a:spLocks noGrp="1"/>
          </p:cNvSpPr>
          <p:nvPr>
            <p:ph type="title"/>
          </p:nvPr>
        </p:nvSpPr>
        <p:spPr>
          <a:xfrm>
            <a:off x="720000" y="220320"/>
            <a:ext cx="8422920" cy="680040"/>
          </a:xfrm>
          <a:prstGeom prst="rect">
            <a:avLst/>
          </a:prstGeom>
          <a:noFill/>
          <a:ln w="0">
            <a:noFill/>
          </a:ln>
        </p:spPr>
        <p:txBody>
          <a:bodyPr lIns="68400" rIns="68400" tIns="34200" bIns="34200" anchor="ctr">
            <a:noAutofit/>
          </a:bodyPr>
          <a:p>
            <a:pPr>
              <a:lnSpc>
                <a:spcPct val="90000"/>
              </a:lnSpc>
              <a:tabLst>
                <a:tab algn="l" pos="0"/>
              </a:tabLst>
            </a:pPr>
            <a:r>
              <a:rPr b="1" lang="en-US" sz="2300" spc="-1" strike="noStrike">
                <a:solidFill>
                  <a:srgbClr val="233445"/>
                </a:solidFill>
                <a:latin typeface="Helvetica Neue"/>
                <a:ea typeface="Helvetica Neue"/>
              </a:rPr>
              <a:t>Terraform Expressions</a:t>
            </a:r>
            <a:endParaRPr b="0" lang="en-US" sz="2300" spc="-1" strike="noStrike">
              <a:latin typeface="Arial"/>
            </a:endParaRPr>
          </a:p>
        </p:txBody>
      </p:sp>
      <p:sp>
        <p:nvSpPr>
          <p:cNvPr id="652" name="PlaceHolder 2"/>
          <p:cNvSpPr>
            <a:spLocks noGrp="1"/>
          </p:cNvSpPr>
          <p:nvPr>
            <p:ph type="sldNum"/>
          </p:nvPr>
        </p:nvSpPr>
        <p:spPr>
          <a:xfrm>
            <a:off x="8510760" y="4880160"/>
            <a:ext cx="624600" cy="222840"/>
          </a:xfrm>
          <a:prstGeom prst="rect">
            <a:avLst/>
          </a:prstGeom>
          <a:noFill/>
          <a:ln w="0">
            <a:noFill/>
          </a:ln>
        </p:spPr>
        <p:txBody>
          <a:bodyPr lIns="68400" rIns="68400" tIns="34200" bIns="34200" anchor="ctr">
            <a:noAutofit/>
          </a:bodyPr>
          <a:p>
            <a:pPr algn="ctr">
              <a:lnSpc>
                <a:spcPct val="100000"/>
              </a:lnSpc>
              <a:tabLst>
                <a:tab algn="l" pos="0"/>
              </a:tabLst>
            </a:pPr>
            <a:fld id="{65890760-6DEE-4F6A-8634-C8198EEE884B}" type="slidenum">
              <a:rPr b="0" lang="en-US" sz="1200" spc="-1" strike="noStrike">
                <a:solidFill>
                  <a:srgbClr val="ffffff"/>
                </a:solidFill>
                <a:latin typeface="Helvetica Neue Light"/>
                <a:ea typeface="Helvetica Neue Light"/>
              </a:rPr>
              <a:t>&lt;number&gt;</a:t>
            </a:fld>
            <a:endParaRPr b="0" lang="en-US" sz="1200" spc="-1" strike="noStrike">
              <a:latin typeface="Times New Roman"/>
            </a:endParaRPr>
          </a:p>
        </p:txBody>
      </p:sp>
      <p:sp>
        <p:nvSpPr>
          <p:cNvPr id="653" name="Google Shape;829;p117"/>
          <p:cNvSpPr/>
          <p:nvPr/>
        </p:nvSpPr>
        <p:spPr>
          <a:xfrm>
            <a:off x="556200" y="1042560"/>
            <a:ext cx="8142840" cy="551160"/>
          </a:xfrm>
          <a:prstGeom prst="rect">
            <a:avLst/>
          </a:prstGeom>
          <a:noFill/>
          <a:ln w="0">
            <a:noFill/>
          </a:ln>
        </p:spPr>
        <p:style>
          <a:lnRef idx="0"/>
          <a:fillRef idx="0"/>
          <a:effectRef idx="0"/>
          <a:fontRef idx="minor"/>
        </p:style>
        <p:txBody>
          <a:bodyPr lIns="68400" rIns="68400" tIns="68400" bIns="68400" anchor="t">
            <a:noAutofit/>
          </a:bodyPr>
          <a:p>
            <a:pPr marL="343080" indent="-279360">
              <a:lnSpc>
                <a:spcPct val="100000"/>
              </a:lnSpc>
              <a:buClr>
                <a:srgbClr val="000000"/>
              </a:buClr>
              <a:buFont typeface="Helvetica Neue"/>
              <a:buChar char="●"/>
            </a:pPr>
            <a:r>
              <a:rPr b="1" lang="en-US" sz="1800" spc="-1" strike="noStrike">
                <a:solidFill>
                  <a:srgbClr val="000000"/>
                </a:solidFill>
                <a:latin typeface="Courier New"/>
                <a:ea typeface="Courier New"/>
              </a:rPr>
              <a:t>dynamic</a:t>
            </a:r>
            <a:r>
              <a:rPr b="1" lang="en-US" sz="1800" spc="-1" strike="noStrike">
                <a:solidFill>
                  <a:srgbClr val="000000"/>
                </a:solidFill>
                <a:latin typeface="Helvetica Neue"/>
                <a:ea typeface="Helvetica Neue"/>
              </a:rPr>
              <a:t> </a:t>
            </a:r>
            <a:r>
              <a:rPr b="0" lang="en-US" sz="1800" spc="-1" strike="noStrike">
                <a:solidFill>
                  <a:srgbClr val="000000"/>
                </a:solidFill>
                <a:latin typeface="Helvetica Neue Light"/>
                <a:ea typeface="Helvetica Neue Light"/>
              </a:rPr>
              <a:t>blocks</a:t>
            </a:r>
            <a:endParaRPr b="0" lang="en-US" sz="1800" spc="-1" strike="noStrike">
              <a:latin typeface="Arial"/>
            </a:endParaRPr>
          </a:p>
        </p:txBody>
      </p:sp>
      <p:pic>
        <p:nvPicPr>
          <p:cNvPr id="654" name="Google Shape;830;p117" descr=""/>
          <p:cNvPicPr/>
          <p:nvPr/>
        </p:nvPicPr>
        <p:blipFill>
          <a:blip r:embed="rId1"/>
          <a:stretch/>
        </p:blipFill>
        <p:spPr>
          <a:xfrm>
            <a:off x="1527480" y="1594800"/>
            <a:ext cx="4926960" cy="3284280"/>
          </a:xfrm>
          <a:prstGeom prst="rect">
            <a:avLst/>
          </a:prstGeom>
          <a:ln w="0">
            <a:noFill/>
          </a:ln>
        </p:spPr>
      </p:pic>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20883</TotalTime>
  <Application>LibreOffice/7.2.1.2$Linux_X86_64 LibreOffice_project/20$Build-2</Application>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dc:description/>
  <dc:language>en-US</dc:language>
  <cp:lastModifiedBy/>
  <dcterms:modified xsi:type="dcterms:W3CDTF">2021-10-24T17:25:31Z</dcterms:modified>
  <cp:revision>38</cp:revision>
  <dc:subject/>
  <dc:title>PowerPoint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otes">
    <vt:r8>113</vt:r8>
  </property>
  <property fmtid="{D5CDD505-2E9C-101B-9397-08002B2CF9AE}" pid="3" name="PresentationFormat">
    <vt:lpwstr>On-screen Show (16:9)</vt:lpwstr>
  </property>
  <property fmtid="{D5CDD505-2E9C-101B-9397-08002B2CF9AE}" pid="4" name="Slides">
    <vt:r8>114</vt:r8>
  </property>
</Properties>
</file>